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 id="2147483912" r:id="rId2"/>
    <p:sldMasterId id="2147483972" r:id="rId3"/>
    <p:sldMasterId id="2147483984" r:id="rId4"/>
    <p:sldMasterId id="2147484008" r:id="rId5"/>
  </p:sldMasterIdLst>
  <p:notesMasterIdLst>
    <p:notesMasterId r:id="rId23"/>
  </p:notesMasterIdLst>
  <p:sldIdLst>
    <p:sldId id="256" r:id="rId6"/>
    <p:sldId id="257" r:id="rId7"/>
    <p:sldId id="259" r:id="rId8"/>
    <p:sldId id="258" r:id="rId9"/>
    <p:sldId id="267" r:id="rId10"/>
    <p:sldId id="260" r:id="rId11"/>
    <p:sldId id="264" r:id="rId12"/>
    <p:sldId id="268" r:id="rId13"/>
    <p:sldId id="269" r:id="rId14"/>
    <p:sldId id="270" r:id="rId15"/>
    <p:sldId id="271" r:id="rId16"/>
    <p:sldId id="272" r:id="rId17"/>
    <p:sldId id="265" r:id="rId18"/>
    <p:sldId id="266" r:id="rId19"/>
    <p:sldId id="273" r:id="rId20"/>
    <p:sldId id="274" r:id="rId21"/>
    <p:sldId id="275"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A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30" autoAdjust="0"/>
  </p:normalViewPr>
  <p:slideViewPr>
    <p:cSldViewPr>
      <p:cViewPr>
        <p:scale>
          <a:sx n="71" d="100"/>
          <a:sy n="71" d="100"/>
        </p:scale>
        <p:origin x="-36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19E038-FEE1-40A6-B744-C24080C71DF3}" type="datetimeFigureOut">
              <a:rPr kumimoji="1" lang="ja-JP" altLang="en-US" smtClean="0"/>
              <a:t>2013/1/7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6C6D98-7F6C-4793-890D-D7856E183D6F}" type="slidenum">
              <a:rPr kumimoji="1" lang="ja-JP" altLang="en-US" smtClean="0"/>
              <a:t>‹#›</a:t>
            </a:fld>
            <a:endParaRPr kumimoji="1" lang="ja-JP" altLang="en-US"/>
          </a:p>
        </p:txBody>
      </p:sp>
    </p:spTree>
    <p:extLst>
      <p:ext uri="{BB962C8B-B14F-4D97-AF65-F5344CB8AC3E}">
        <p14:creationId xmlns:p14="http://schemas.microsoft.com/office/powerpoint/2010/main" val="32763491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smtClean="0">
                <a:latin typeface="Meiryo UI" pitchFamily="50" charset="-128"/>
                <a:ea typeface="Meiryo UI" pitchFamily="50" charset="-128"/>
                <a:cs typeface="Meiryo UI" pitchFamily="50" charset="-128"/>
              </a:rPr>
              <a:t>PAE</a:t>
            </a:r>
            <a:r>
              <a:rPr kumimoji="1" lang="ja-JP" altLang="en-US" b="1" dirty="0" smtClean="0">
                <a:latin typeface="Meiryo UI" pitchFamily="50" charset="-128"/>
                <a:ea typeface="Meiryo UI" pitchFamily="50" charset="-128"/>
                <a:cs typeface="Meiryo UI" pitchFamily="50" charset="-128"/>
              </a:rPr>
              <a:t>：物理アドレス拡張</a:t>
            </a:r>
            <a:endParaRPr kumimoji="1" lang="en-US" altLang="ja-JP" b="1" dirty="0" smtClean="0">
              <a:latin typeface="Meiryo UI" pitchFamily="50" charset="-128"/>
              <a:ea typeface="Meiryo UI" pitchFamily="50" charset="-128"/>
              <a:cs typeface="Meiryo UI" pitchFamily="50" charset="-128"/>
            </a:endParaRPr>
          </a:p>
          <a:p>
            <a:r>
              <a:rPr kumimoji="1" lang="en-US" altLang="ja-JP" b="1" dirty="0" smtClean="0">
                <a:latin typeface="Meiryo UI" pitchFamily="50" charset="-128"/>
                <a:ea typeface="Meiryo UI" pitchFamily="50" charset="-128"/>
                <a:cs typeface="Meiryo UI" pitchFamily="50" charset="-128"/>
              </a:rPr>
              <a:t>NX</a:t>
            </a:r>
            <a:r>
              <a:rPr kumimoji="1" lang="ja-JP" altLang="en-US" b="1" dirty="0" smtClean="0">
                <a:latin typeface="Meiryo UI" pitchFamily="50" charset="-128"/>
                <a:ea typeface="Meiryo UI" pitchFamily="50" charset="-128"/>
                <a:cs typeface="Meiryo UI" pitchFamily="50" charset="-128"/>
              </a:rPr>
              <a:t>：</a:t>
            </a:r>
            <a:r>
              <a:rPr kumimoji="1" lang="en-US" altLang="ja-JP" b="1" dirty="0" smtClean="0">
                <a:latin typeface="Meiryo UI" pitchFamily="50" charset="-128"/>
                <a:ea typeface="Meiryo UI" pitchFamily="50" charset="-128"/>
                <a:cs typeface="Meiryo UI" pitchFamily="50" charset="-128"/>
              </a:rPr>
              <a:t>NX </a:t>
            </a:r>
            <a:r>
              <a:rPr kumimoji="1" lang="ja-JP" altLang="en-US" b="1" dirty="0" smtClean="0">
                <a:latin typeface="Meiryo UI" pitchFamily="50" charset="-128"/>
                <a:ea typeface="Meiryo UI" pitchFamily="50" charset="-128"/>
                <a:cs typeface="Meiryo UI" pitchFamily="50" charset="-128"/>
              </a:rPr>
              <a:t>プロセッサ ビット</a:t>
            </a:r>
            <a:endParaRPr kumimoji="1" lang="en-US" altLang="ja-JP" b="1" dirty="0" smtClean="0">
              <a:latin typeface="Meiryo UI" pitchFamily="50" charset="-128"/>
              <a:ea typeface="Meiryo UI" pitchFamily="50" charset="-128"/>
              <a:cs typeface="Meiryo UI" pitchFamily="50" charset="-128"/>
            </a:endParaRPr>
          </a:p>
          <a:p>
            <a:r>
              <a:rPr kumimoji="1" lang="en-US" altLang="ja-JP" b="1" dirty="0" smtClean="0">
                <a:latin typeface="Meiryo UI" pitchFamily="50" charset="-128"/>
                <a:ea typeface="Meiryo UI" pitchFamily="50" charset="-128"/>
                <a:cs typeface="Meiryo UI" pitchFamily="50" charset="-128"/>
              </a:rPr>
              <a:t>SSE2</a:t>
            </a:r>
            <a:r>
              <a:rPr kumimoji="1" lang="ja-JP" altLang="en-US" b="1" dirty="0" smtClean="0">
                <a:latin typeface="Meiryo UI" pitchFamily="50" charset="-128"/>
                <a:ea typeface="Meiryo UI" pitchFamily="50" charset="-128"/>
                <a:cs typeface="Meiryo UI" pitchFamily="50" charset="-128"/>
              </a:rPr>
              <a:t>ストリーム </a:t>
            </a:r>
            <a:r>
              <a:rPr kumimoji="1" lang="en-US" altLang="ja-JP" b="1" dirty="0" smtClean="0">
                <a:latin typeface="Meiryo UI" pitchFamily="50" charset="-128"/>
                <a:ea typeface="Meiryo UI" pitchFamily="50" charset="-128"/>
                <a:cs typeface="Meiryo UI" pitchFamily="50" charset="-128"/>
              </a:rPr>
              <a:t>SIMD </a:t>
            </a:r>
            <a:r>
              <a:rPr kumimoji="1" lang="ja-JP" altLang="en-US" b="1" dirty="0" smtClean="0">
                <a:latin typeface="Meiryo UI" pitchFamily="50" charset="-128"/>
                <a:ea typeface="Meiryo UI" pitchFamily="50" charset="-128"/>
                <a:cs typeface="Meiryo UI" pitchFamily="50" charset="-128"/>
              </a:rPr>
              <a:t>拡張機能 </a:t>
            </a:r>
            <a:r>
              <a:rPr kumimoji="1" lang="en-US" altLang="ja-JP" b="1" dirty="0" smtClean="0">
                <a:latin typeface="Meiryo UI" pitchFamily="50" charset="-128"/>
                <a:ea typeface="Meiryo UI" pitchFamily="50" charset="-128"/>
                <a:cs typeface="Meiryo UI" pitchFamily="50" charset="-128"/>
              </a:rPr>
              <a:t>2</a:t>
            </a:r>
            <a:endParaRPr kumimoji="1" lang="ja-JP" altLang="en-US" b="1" dirty="0">
              <a:latin typeface="Meiryo UI" pitchFamily="50" charset="-128"/>
              <a:ea typeface="Meiryo UI" pitchFamily="50" charset="-128"/>
              <a:cs typeface="Meiryo UI" pitchFamily="50" charset="-128"/>
            </a:endParaRPr>
          </a:p>
        </p:txBody>
      </p:sp>
      <p:sp>
        <p:nvSpPr>
          <p:cNvPr id="4" name="スライド番号プレースホルダー 3"/>
          <p:cNvSpPr>
            <a:spLocks noGrp="1"/>
          </p:cNvSpPr>
          <p:nvPr>
            <p:ph type="sldNum" sz="quarter" idx="10"/>
          </p:nvPr>
        </p:nvSpPr>
        <p:spPr/>
        <p:txBody>
          <a:bodyPr/>
          <a:lstStyle/>
          <a:p>
            <a:fld id="{906C6D98-7F6C-4793-890D-D7856E183D6F}" type="slidenum">
              <a:rPr kumimoji="1" lang="ja-JP" altLang="en-US" smtClean="0"/>
              <a:t>4</a:t>
            </a:fld>
            <a:endParaRPr kumimoji="1" lang="ja-JP" altLang="en-US"/>
          </a:p>
        </p:txBody>
      </p:sp>
    </p:spTree>
    <p:extLst>
      <p:ext uri="{BB962C8B-B14F-4D97-AF65-F5344CB8AC3E}">
        <p14:creationId xmlns:p14="http://schemas.microsoft.com/office/powerpoint/2010/main" val="323161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06C6D98-7F6C-4793-890D-D7856E183D6F}" type="slidenum">
              <a:rPr kumimoji="1" lang="ja-JP" altLang="en-US" smtClean="0"/>
              <a:t>14</a:t>
            </a:fld>
            <a:endParaRPr kumimoji="1" lang="ja-JP" altLang="en-US"/>
          </a:p>
        </p:txBody>
      </p:sp>
    </p:spTree>
    <p:extLst>
      <p:ext uri="{BB962C8B-B14F-4D97-AF65-F5344CB8AC3E}">
        <p14:creationId xmlns:p14="http://schemas.microsoft.com/office/powerpoint/2010/main" val="2313475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ja-JP" altLang="en-US" smtClean="0"/>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1600200"/>
            <a:ext cx="7772400" cy="1143000"/>
          </a:xfrm>
        </p:spPr>
        <p:txBody>
          <a:bodyPr/>
          <a:lstStyle>
            <a:lvl1pPr>
              <a:defRPr/>
            </a:lvl1pPr>
          </a:lstStyle>
          <a:p>
            <a:pPr lvl="0"/>
            <a:r>
              <a:rPr lang="ja-JP" altLang="en-US" noProof="0" smtClean="0"/>
              <a:t>マスター タイトルの書式設定</a:t>
            </a:r>
          </a:p>
        </p:txBody>
      </p:sp>
      <p:sp>
        <p:nvSpPr>
          <p:cNvPr id="2051" name="Rectangle 3"/>
          <p:cNvSpPr>
            <a:spLocks noGrp="1" noChangeArrowheads="1"/>
          </p:cNvSpPr>
          <p:nvPr>
            <p:ph type="subTitle" sz="quarter" idx="1"/>
          </p:nvPr>
        </p:nvSpPr>
        <p:spPr>
          <a:xfrm>
            <a:off x="1371600" y="4038600"/>
            <a:ext cx="6400800" cy="1752600"/>
          </a:xfrm>
        </p:spPr>
        <p:txBody>
          <a:bodyPr/>
          <a:lstStyle>
            <a:lvl1pPr marL="0" indent="0" algn="ctr">
              <a:buFontTx/>
              <a:buNone/>
              <a:defRPr/>
            </a:lvl1pPr>
          </a:lstStyle>
          <a:p>
            <a:pPr lvl="0"/>
            <a:r>
              <a:rPr lang="ja-JP" altLang="en-US" noProof="0" smtClean="0"/>
              <a:t>マスター サブタイトルの書式設定</a:t>
            </a:r>
          </a:p>
        </p:txBody>
      </p:sp>
      <p:sp>
        <p:nvSpPr>
          <p:cNvPr id="2052" name="Rectangle 4"/>
          <p:cNvSpPr>
            <a:spLocks noGrp="1" noChangeArrowheads="1"/>
          </p:cNvSpPr>
          <p:nvPr>
            <p:ph type="dt" sz="quarter" idx="2"/>
          </p:nvPr>
        </p:nvSpPr>
        <p:spPr/>
        <p:txBody>
          <a:bodyPr/>
          <a:lstStyle>
            <a:lvl1pPr>
              <a:defRPr/>
            </a:lvl1pPr>
          </a:lstStyle>
          <a:p>
            <a:fld id="{E90ED720-0104-4369-84BC-D37694168613}" type="datetimeFigureOut">
              <a:rPr kumimoji="1" lang="ja-JP" altLang="en-US" smtClean="0"/>
              <a:t>2013/1/7</a:t>
            </a:fld>
            <a:endParaRPr kumimoji="1" lang="ja-JP" altLang="en-US"/>
          </a:p>
        </p:txBody>
      </p:sp>
      <p:sp>
        <p:nvSpPr>
          <p:cNvPr id="2053" name="Rectangle 5"/>
          <p:cNvSpPr>
            <a:spLocks noGrp="1" noChangeArrowheads="1"/>
          </p:cNvSpPr>
          <p:nvPr>
            <p:ph type="ftr" sz="quarter" idx="3"/>
          </p:nvPr>
        </p:nvSpPr>
        <p:spPr/>
        <p:txBody>
          <a:bodyPr/>
          <a:lstStyle>
            <a:lvl1pPr>
              <a:defRPr/>
            </a:lvl1pPr>
          </a:lstStyle>
          <a:p>
            <a:endParaRPr kumimoji="1" lang="ja-JP" altLang="en-US"/>
          </a:p>
        </p:txBody>
      </p:sp>
      <p:sp>
        <p:nvSpPr>
          <p:cNvPr id="2054" name="Rectangle 6"/>
          <p:cNvSpPr>
            <a:spLocks noGrp="1" noChangeArrowheads="1"/>
          </p:cNvSpPr>
          <p:nvPr>
            <p:ph type="sldNum" sz="quarter" idx="4"/>
          </p:nvPr>
        </p:nvSpPr>
        <p:spPr/>
        <p:txBody>
          <a:bodyPr/>
          <a:lstStyle>
            <a:lvl1pPr>
              <a:defRPr/>
            </a:lvl1pPr>
          </a:lstStyle>
          <a:p>
            <a:fld id="{D2D8002D-B5B0-4BAC-B1F6-782DDCCE6D9C}" type="slidenum">
              <a:rPr kumimoji="1" lang="ja-JP" altLang="en-US" smtClean="0"/>
              <a:t>‹#›</a:t>
            </a:fld>
            <a:endParaRPr kumimoji="1" lang="ja-JP" altLang="en-US"/>
          </a:p>
        </p:txBody>
      </p:sp>
      <p:grpSp>
        <p:nvGrpSpPr>
          <p:cNvPr id="2067" name="Group 19"/>
          <p:cNvGrpSpPr>
            <a:grpSpLocks/>
          </p:cNvGrpSpPr>
          <p:nvPr/>
        </p:nvGrpSpPr>
        <p:grpSpPr bwMode="auto">
          <a:xfrm>
            <a:off x="0" y="2895600"/>
            <a:ext cx="8382000" cy="304800"/>
            <a:chOff x="0" y="1824"/>
            <a:chExt cx="5280" cy="192"/>
          </a:xfrm>
        </p:grpSpPr>
        <p:sp>
          <p:nvSpPr>
            <p:cNvPr id="2055" name="Rectangle 7"/>
            <p:cNvSpPr>
              <a:spLocks noChangeArrowheads="1"/>
            </p:cNvSpPr>
            <p:nvPr/>
          </p:nvSpPr>
          <p:spPr bwMode="auto">
            <a:xfrm>
              <a:off x="0" y="1824"/>
              <a:ext cx="5280" cy="192"/>
            </a:xfrm>
            <a:prstGeom prst="rect">
              <a:avLst/>
            </a:prstGeom>
            <a:gradFill rotWithShape="0">
              <a:gsLst>
                <a:gs pos="0">
                  <a:schemeClr val="accent1"/>
                </a:gs>
                <a:gs pos="100000">
                  <a:schemeClr val="tx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2056" name="Rectangle 8"/>
            <p:cNvSpPr>
              <a:spLocks noChangeArrowheads="1"/>
            </p:cNvSpPr>
            <p:nvPr/>
          </p:nvSpPr>
          <p:spPr bwMode="white">
            <a:xfrm>
              <a:off x="2748" y="1824"/>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2057" name="Rectangle 9"/>
            <p:cNvSpPr>
              <a:spLocks noChangeArrowheads="1"/>
            </p:cNvSpPr>
            <p:nvPr/>
          </p:nvSpPr>
          <p:spPr bwMode="white">
            <a:xfrm>
              <a:off x="3132" y="1824"/>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2058" name="Rectangle 10"/>
            <p:cNvSpPr>
              <a:spLocks noChangeArrowheads="1"/>
            </p:cNvSpPr>
            <p:nvPr/>
          </p:nvSpPr>
          <p:spPr bwMode="white">
            <a:xfrm>
              <a:off x="3492" y="1824"/>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2059" name="Rectangle 11"/>
            <p:cNvSpPr>
              <a:spLocks noChangeArrowheads="1"/>
            </p:cNvSpPr>
            <p:nvPr/>
          </p:nvSpPr>
          <p:spPr bwMode="white">
            <a:xfrm>
              <a:off x="3822" y="1824"/>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2060" name="Rectangle 12"/>
            <p:cNvSpPr>
              <a:spLocks noChangeArrowheads="1"/>
            </p:cNvSpPr>
            <p:nvPr/>
          </p:nvSpPr>
          <p:spPr bwMode="white">
            <a:xfrm>
              <a:off x="4104" y="1824"/>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2061" name="Rectangle 13"/>
            <p:cNvSpPr>
              <a:spLocks noChangeArrowheads="1"/>
            </p:cNvSpPr>
            <p:nvPr/>
          </p:nvSpPr>
          <p:spPr bwMode="white">
            <a:xfrm>
              <a:off x="4368" y="1824"/>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2062" name="Rectangle 14"/>
            <p:cNvSpPr>
              <a:spLocks noChangeArrowheads="1"/>
            </p:cNvSpPr>
            <p:nvPr/>
          </p:nvSpPr>
          <p:spPr bwMode="white">
            <a:xfrm>
              <a:off x="4800" y="1824"/>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2063" name="Rectangle 15"/>
            <p:cNvSpPr>
              <a:spLocks noChangeArrowheads="1"/>
            </p:cNvSpPr>
            <p:nvPr/>
          </p:nvSpPr>
          <p:spPr bwMode="white">
            <a:xfrm>
              <a:off x="4602" y="1824"/>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2064" name="Rectangle 16"/>
            <p:cNvSpPr>
              <a:spLocks noChangeArrowheads="1"/>
            </p:cNvSpPr>
            <p:nvPr/>
          </p:nvSpPr>
          <p:spPr bwMode="white">
            <a:xfrm>
              <a:off x="4962" y="1824"/>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2065" name="Rectangle 17"/>
            <p:cNvSpPr>
              <a:spLocks noChangeArrowheads="1"/>
            </p:cNvSpPr>
            <p:nvPr/>
          </p:nvSpPr>
          <p:spPr bwMode="white">
            <a:xfrm>
              <a:off x="5094" y="1824"/>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2066" name="Rectangle 18"/>
            <p:cNvSpPr>
              <a:spLocks noChangeArrowheads="1"/>
            </p:cNvSpPr>
            <p:nvPr/>
          </p:nvSpPr>
          <p:spPr bwMode="white">
            <a:xfrm>
              <a:off x="5196" y="1824"/>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E90ED720-0104-4369-84BC-D37694168613}" type="datetimeFigureOut">
              <a:rPr kumimoji="1" lang="ja-JP" altLang="en-US" smtClean="0"/>
              <a:t>2013/1/7</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876645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E90ED720-0104-4369-84BC-D37694168613}" type="datetimeFigureOut">
              <a:rPr kumimoji="1" lang="ja-JP" altLang="en-US" smtClean="0"/>
              <a:t>2013/1/7</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750385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fld id="{E90ED720-0104-4369-84BC-D37694168613}" type="datetimeFigureOut">
              <a:rPr kumimoji="1" lang="ja-JP" altLang="en-US" smtClean="0"/>
              <a:t>2013/1/7</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115119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fld id="{E90ED720-0104-4369-84BC-D37694168613}" type="datetimeFigureOut">
              <a:rPr kumimoji="1" lang="ja-JP" altLang="en-US" smtClean="0"/>
              <a:t>2013/1/7</a:t>
            </a:fld>
            <a:endParaRPr kumimoji="1" lang="ja-JP" altLang="en-US"/>
          </a:p>
        </p:txBody>
      </p:sp>
      <p:sp>
        <p:nvSpPr>
          <p:cNvPr id="8" name="フッター プレースホルダー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ー 8"/>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098205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fld id="{E90ED720-0104-4369-84BC-D37694168613}" type="datetimeFigureOut">
              <a:rPr kumimoji="1" lang="ja-JP" altLang="en-US" smtClean="0"/>
              <a:t>2013/1/7</a:t>
            </a:fld>
            <a:endParaRPr kumimoji="1" lang="ja-JP" altLang="en-US"/>
          </a:p>
        </p:txBody>
      </p:sp>
      <p:sp>
        <p:nvSpPr>
          <p:cNvPr id="4" name="フッター プレースホルダー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866810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E90ED720-0104-4369-84BC-D37694168613}" type="datetimeFigureOut">
              <a:rPr kumimoji="1" lang="ja-JP" altLang="en-US" smtClean="0"/>
              <a:t>2013/1/7</a:t>
            </a:fld>
            <a:endParaRPr kumimoji="1" lang="ja-JP" altLang="en-US"/>
          </a:p>
        </p:txBody>
      </p:sp>
      <p:sp>
        <p:nvSpPr>
          <p:cNvPr id="3" name="フッター プレースホルダー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ー 3"/>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768413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E90ED720-0104-4369-84BC-D37694168613}" type="datetimeFigureOut">
              <a:rPr kumimoji="1" lang="ja-JP" altLang="en-US" smtClean="0"/>
              <a:t>2013/1/7</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252464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8" name="Content Placeholder 7"/>
          <p:cNvSpPr>
            <a:spLocks noGrp="1"/>
          </p:cNvSpPr>
          <p:nvPr>
            <p:ph sz="quarter" idx="13"/>
          </p:nvPr>
        </p:nvSpPr>
        <p:spPr>
          <a:xfrm>
            <a:off x="609600" y="1600200"/>
            <a:ext cx="79248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E90ED720-0104-4369-84BC-D37694168613}" type="datetimeFigureOut">
              <a:rPr kumimoji="1" lang="ja-JP" altLang="en-US" smtClean="0"/>
              <a:t>2013/1/7</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99726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E90ED720-0104-4369-84BC-D37694168613}" type="datetimeFigureOut">
              <a:rPr kumimoji="1" lang="ja-JP" altLang="en-US" smtClean="0"/>
              <a:t>2013/1/7</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859380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1925" y="171450"/>
            <a:ext cx="1946275" cy="59245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73100" y="171450"/>
            <a:ext cx="5686425" cy="59245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E90ED720-0104-4369-84BC-D37694168613}" type="datetimeFigureOut">
              <a:rPr kumimoji="1" lang="ja-JP" altLang="en-US" smtClean="0"/>
              <a:t>2013/1/7</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682881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8" name="Slide Number Placeholder 7"/>
          <p:cNvSpPr>
            <a:spLocks noGrp="1"/>
          </p:cNvSpPr>
          <p:nvPr>
            <p:ph type="sldNum" sz="quarter" idx="11"/>
          </p:nvPr>
        </p:nvSpPr>
        <p:spPr/>
        <p:txBody>
          <a:bodyPr/>
          <a:lstStyle/>
          <a:p>
            <a:fld id="{D2D8002D-B5B0-4BAC-B1F6-782DDCCE6D9C}"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9" name="Content Placeholder 8"/>
          <p:cNvSpPr>
            <a:spLocks noGrp="1"/>
          </p:cNvSpPr>
          <p:nvPr>
            <p:ph sz="quarter" idx="13"/>
          </p:nvPr>
        </p:nvSpPr>
        <p:spPr>
          <a:xfrm>
            <a:off x="365760" y="1600200"/>
            <a:ext cx="4041648" cy="45262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8" name="日付プレースホルダー 27"/>
          <p:cNvSpPr>
            <a:spLocks noGrp="1"/>
          </p:cNvSpPr>
          <p:nvPr>
            <p:ph type="dt" sz="half" idx="10"/>
          </p:nvPr>
        </p:nvSpPr>
        <p:spPr/>
        <p:txBody>
          <a:bodyPr/>
          <a:lstStyle>
            <a:extLst/>
          </a:lstStyle>
          <a:p>
            <a:fld id="{E90ED720-0104-4369-84BC-D37694168613}" type="datetimeFigureOut">
              <a:rPr kumimoji="1" lang="ja-JP" altLang="en-US" smtClean="0"/>
              <a:t>2013/1/7</a:t>
            </a:fld>
            <a:endParaRPr kumimoji="1" lang="ja-JP" altLang="en-US"/>
          </a:p>
        </p:txBody>
      </p:sp>
      <p:sp>
        <p:nvSpPr>
          <p:cNvPr id="17" name="フッター プレースホルダー 16"/>
          <p:cNvSpPr>
            <a:spLocks noGrp="1"/>
          </p:cNvSpPr>
          <p:nvPr>
            <p:ph type="ftr" sz="quarter" idx="11"/>
          </p:nvPr>
        </p:nvSpPr>
        <p:spPr/>
        <p:txBody>
          <a:bodyPr/>
          <a:lstStyle>
            <a:extLst/>
          </a:lstStyle>
          <a:p>
            <a:endParaRPr kumimoji="1" lang="ja-JP" altLang="en-US"/>
          </a:p>
        </p:txBody>
      </p:sp>
      <p:sp>
        <p:nvSpPr>
          <p:cNvPr id="29" name="スライド番号プレースホルダー 28"/>
          <p:cNvSpPr>
            <a:spLocks noGrp="1"/>
          </p:cNvSpPr>
          <p:nvPr>
            <p:ph type="sldNum" sz="quarter" idx="12"/>
          </p:nvPr>
        </p:nvSpPr>
        <p:spPr/>
        <p:txBody>
          <a:bodyPr/>
          <a:lstStyle>
            <a:extLst/>
          </a:lstStyle>
          <a:p>
            <a:fld id="{D2D8002D-B5B0-4BAC-B1F6-782DDCCE6D9C}" type="slidenum">
              <a:rPr kumimoji="1" lang="ja-JP" altLang="en-US" smtClean="0"/>
              <a:t>‹#›</a:t>
            </a:fld>
            <a:endParaRPr kumimoji="1" lang="ja-JP" altLang="en-US"/>
          </a:p>
        </p:txBody>
      </p:sp>
      <p:sp>
        <p:nvSpPr>
          <p:cNvPr id="32" name="正方形/長方形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正方形/長方形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正方形/長方形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正方形/長方形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正方形/長方形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タイトル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a:p>
        </p:txBody>
      </p:sp>
      <p:sp>
        <p:nvSpPr>
          <p:cNvPr id="56" name="正方形/長方形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正方形/長方形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正方形/長方形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正方形/長方形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E90ED720-0104-4369-84BC-D37694168613}" type="datetimeFigureOut">
              <a:rPr kumimoji="1" lang="ja-JP" altLang="en-US" smtClean="0"/>
              <a:t>2013/1/7</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4" name="フリーフォーム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フリーフォーム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フリーフォーム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フリーフォーム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フリーフォーム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フリーフォーム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フリーフォーム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フリーフォーム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フリーフォーム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フリーフォーム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フリーフォーム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フリーフォーム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フリーフォーム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フリーフォーム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フリーフォーム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テキスト プレースホルダー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extLst/>
          </a:lstStyle>
          <a:p>
            <a:fld id="{E90ED720-0104-4369-84BC-D37694168613}" type="datetimeFigureOut">
              <a:rPr kumimoji="1" lang="ja-JP" altLang="en-US" smtClean="0"/>
              <a:t>2013/1/7</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D2D8002D-B5B0-4BAC-B1F6-782DDCCE6D9C}" type="slidenum">
              <a:rPr kumimoji="1" lang="ja-JP" altLang="en-US" smtClean="0"/>
              <a:t>‹#›</a:t>
            </a:fld>
            <a:endParaRPr kumimoji="1" lang="ja-JP" altLang="en-US"/>
          </a:p>
        </p:txBody>
      </p:sp>
      <p:sp>
        <p:nvSpPr>
          <p:cNvPr id="7" name="正方形/長方形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タイトル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ja-JP" altLang="en-US" smtClean="0"/>
              <a:t>マスター タイトルの書式設定</a:t>
            </a:r>
            <a:endParaRPr kumimoji="0" lang="en-US"/>
          </a:p>
        </p:txBody>
      </p:sp>
      <p:sp>
        <p:nvSpPr>
          <p:cNvPr id="8" name="正方形/長方形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正方形/長方形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正方形/長方形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正方形/長方形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正方形/長方形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2064"/>
            <a:ext cx="8229600" cy="914400"/>
          </a:xfrm>
        </p:spPr>
        <p:txBody>
          <a:bodyPr/>
          <a:lstStyle>
            <a:extLst/>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fld id="{E90ED720-0104-4369-84BC-D37694168613}" type="datetimeFigureOut">
              <a:rPr kumimoji="1" lang="ja-JP" altLang="en-US" smtClean="0"/>
              <a:t>2013/1/7</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5" name="正方形/長方形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タイトル 1"/>
          <p:cNvSpPr>
            <a:spLocks noGrp="1"/>
          </p:cNvSpPr>
          <p:nvPr>
            <p:ph type="title"/>
          </p:nvPr>
        </p:nvSpPr>
        <p:spPr>
          <a:xfrm>
            <a:off x="504824" y="512064"/>
            <a:ext cx="7772400" cy="914400"/>
          </a:xfrm>
        </p:spPr>
        <p:txBody>
          <a:bodyPr anchor="t"/>
          <a:lstStyle>
            <a:lvl1pPr>
              <a:defRPr sz="4000"/>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extLst/>
          </a:lstStyle>
          <a:p>
            <a:fld id="{E90ED720-0104-4369-84BC-D37694168613}" type="datetimeFigureOut">
              <a:rPr kumimoji="1" lang="ja-JP" altLang="en-US" smtClean="0"/>
              <a:t>2013/1/7</a:t>
            </a:fld>
            <a:endParaRPr kumimoji="1" lang="ja-JP" altLang="en-US"/>
          </a:p>
        </p:txBody>
      </p:sp>
      <p:sp>
        <p:nvSpPr>
          <p:cNvPr id="8" name="フッター プレースホルダー 7"/>
          <p:cNvSpPr>
            <a:spLocks noGrp="1"/>
          </p:cNvSpPr>
          <p:nvPr>
            <p:ph type="ftr" sz="quarter" idx="11"/>
          </p:nvPr>
        </p:nvSpPr>
        <p:spPr/>
        <p:txBody>
          <a:bodyPr/>
          <a:lstStyle>
            <a:extLst/>
          </a:lstStyle>
          <a:p>
            <a:endParaRPr kumimoji="1" lang="ja-JP" altLang="en-US"/>
          </a:p>
        </p:txBody>
      </p:sp>
      <p:sp>
        <p:nvSpPr>
          <p:cNvPr id="9" name="スライド番号プレースホルダー 8"/>
          <p:cNvSpPr>
            <a:spLocks noGrp="1"/>
          </p:cNvSpPr>
          <p:nvPr>
            <p:ph type="sldNum" sz="quarter" idx="12"/>
          </p:nvPr>
        </p:nvSpPr>
        <p:spPr/>
        <p:txBody>
          <a:bodyPr/>
          <a:lstStyle>
            <a:extLst/>
          </a:lstStyle>
          <a:p>
            <a:fld id="{D2D8002D-B5B0-4BAC-B1F6-782DDCCE6D9C}" type="slidenum">
              <a:rPr kumimoji="1" lang="ja-JP" altLang="en-US" smtClean="0"/>
              <a:t>‹#›</a:t>
            </a:fld>
            <a:endParaRPr kumimoji="1" lang="ja-JP" altLang="en-US"/>
          </a:p>
        </p:txBody>
      </p:sp>
      <p:sp>
        <p:nvSpPr>
          <p:cNvPr id="16" name="正方形/長方形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正方形/長方形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正方形/長方形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正方形/長方形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正方形/長方形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正方形/長方形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正方形/長方形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正方形/長方形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正方形/長方形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512064"/>
            <a:ext cx="7772400" cy="914400"/>
          </a:xfrm>
        </p:spPr>
        <p:txBody>
          <a:bodyPr/>
          <a:lstStyle>
            <a:lvl1pPr>
              <a:defRPr sz="4000" cap="none" baseline="0"/>
            </a:lvl1pPr>
            <a:extLst/>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extLst/>
          </a:lstStyle>
          <a:p>
            <a:fld id="{E90ED720-0104-4369-84BC-D37694168613}" type="datetimeFigureOut">
              <a:rPr kumimoji="1" lang="ja-JP" altLang="en-US" smtClean="0"/>
              <a:t>2013/1/7</a:t>
            </a:fld>
            <a:endParaRPr kumimoji="1" lang="ja-JP" altLang="en-US"/>
          </a:p>
        </p:txBody>
      </p:sp>
      <p:sp>
        <p:nvSpPr>
          <p:cNvPr id="4" name="フッター プレースホルダー 3"/>
          <p:cNvSpPr>
            <a:spLocks noGrp="1"/>
          </p:cNvSpPr>
          <p:nvPr>
            <p:ph type="ftr" sz="quarter" idx="11"/>
          </p:nvPr>
        </p:nvSpPr>
        <p:spPr/>
        <p:txBody>
          <a:bodyPr/>
          <a:lstStyle>
            <a:extLst/>
          </a:lstStyle>
          <a:p>
            <a:endParaRPr kumimoji="1" lang="ja-JP" altLang="en-US"/>
          </a:p>
        </p:txBody>
      </p:sp>
      <p:sp>
        <p:nvSpPr>
          <p:cNvPr id="5" name="スライド番号プレースホルダー 4"/>
          <p:cNvSpPr>
            <a:spLocks noGrp="1"/>
          </p:cNvSpPr>
          <p:nvPr>
            <p:ph type="sldNum" sz="quarter" idx="12"/>
          </p:nvPr>
        </p:nvSpPr>
        <p:spPr/>
        <p:txBody>
          <a:bodyPr/>
          <a:lstStyle>
            <a:extLst/>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extLst/>
          </a:lstStyle>
          <a:p>
            <a:fld id="{E90ED720-0104-4369-84BC-D37694168613}" type="datetimeFigureOut">
              <a:rPr kumimoji="1" lang="ja-JP" altLang="en-US" smtClean="0"/>
              <a:t>2013/1/7</a:t>
            </a:fld>
            <a:endParaRPr kumimoji="1" lang="ja-JP" altLang="en-US"/>
          </a:p>
        </p:txBody>
      </p:sp>
      <p:sp>
        <p:nvSpPr>
          <p:cNvPr id="3" name="フッター プレースホルダー 2"/>
          <p:cNvSpPr>
            <a:spLocks noGrp="1"/>
          </p:cNvSpPr>
          <p:nvPr>
            <p:ph type="ftr" sz="quarter" idx="11"/>
          </p:nvPr>
        </p:nvSpPr>
        <p:spPr/>
        <p:txBody>
          <a:bodyPr/>
          <a:lstStyle>
            <a:extLst/>
          </a:lstStyle>
          <a:p>
            <a:endParaRPr kumimoji="1" lang="ja-JP" altLang="en-US"/>
          </a:p>
        </p:txBody>
      </p:sp>
      <p:sp>
        <p:nvSpPr>
          <p:cNvPr id="4" name="スライド番号プレースホルダー 3"/>
          <p:cNvSpPr>
            <a:spLocks noGrp="1"/>
          </p:cNvSpPr>
          <p:nvPr>
            <p:ph type="sldNum" sz="quarter" idx="12"/>
          </p:nvPr>
        </p:nvSpPr>
        <p:spPr/>
        <p:txBody>
          <a:bodyPr/>
          <a:lstStyle>
            <a:extLst/>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273050"/>
            <a:ext cx="8229600" cy="1162050"/>
          </a:xfrm>
        </p:spPr>
        <p:txBody>
          <a:bodyPr anchor="ctr"/>
          <a:lstStyle>
            <a:lvl1pPr algn="l">
              <a:buNone/>
              <a:defRPr sz="3600" b="0"/>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fld id="{E90ED720-0104-4369-84BC-D37694168613}" type="datetimeFigureOut">
              <a:rPr kumimoji="1" lang="ja-JP" altLang="en-US" smtClean="0"/>
              <a:t>2013/1/7</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正方形/長方形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直線コネクタ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グループ化 9"/>
          <p:cNvGrpSpPr/>
          <p:nvPr/>
        </p:nvGrpSpPr>
        <p:grpSpPr>
          <a:xfrm rot="5400000">
            <a:off x="8514581" y="1219200"/>
            <a:ext cx="132763" cy="128466"/>
            <a:chOff x="6668087" y="1297746"/>
            <a:chExt cx="161840" cy="156602"/>
          </a:xfrm>
        </p:grpSpPr>
        <p:cxnSp>
          <p:nvCxnSpPr>
            <p:cNvPr id="15" name="直線コネクタ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タイトル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ja-JP" altLang="en-US" smtClean="0"/>
              <a:t>マスター テキストの書式設定</a:t>
            </a:r>
          </a:p>
        </p:txBody>
      </p:sp>
      <p:grpSp>
        <p:nvGrpSpPr>
          <p:cNvPr id="14" name="グループ化 13"/>
          <p:cNvGrpSpPr/>
          <p:nvPr/>
        </p:nvGrpSpPr>
        <p:grpSpPr>
          <a:xfrm rot="5400000">
            <a:off x="8666981" y="1371600"/>
            <a:ext cx="132763" cy="128466"/>
            <a:chOff x="6668087" y="1297746"/>
            <a:chExt cx="161840" cy="156602"/>
          </a:xfrm>
        </p:grpSpPr>
        <p:cxnSp>
          <p:nvCxnSpPr>
            <p:cNvPr id="11" name="直線コネクタ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グループ化 17"/>
          <p:cNvGrpSpPr/>
          <p:nvPr/>
        </p:nvGrpSpPr>
        <p:grpSpPr>
          <a:xfrm rot="5400000">
            <a:off x="8320088" y="1474763"/>
            <a:ext cx="132763" cy="128466"/>
            <a:chOff x="6668087" y="1297746"/>
            <a:chExt cx="161840" cy="156602"/>
          </a:xfrm>
        </p:grpSpPr>
        <p:cxnSp>
          <p:nvCxnSpPr>
            <p:cNvPr id="19" name="直線コネクタ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日付プレースホルダー 4"/>
          <p:cNvSpPr>
            <a:spLocks noGrp="1"/>
          </p:cNvSpPr>
          <p:nvPr>
            <p:ph type="dt" sz="half" idx="10"/>
          </p:nvPr>
        </p:nvSpPr>
        <p:spPr>
          <a:xfrm>
            <a:off x="6477000" y="55499"/>
            <a:ext cx="2133600" cy="365125"/>
          </a:xfrm>
        </p:spPr>
        <p:txBody>
          <a:bodyPr/>
          <a:lstStyle>
            <a:extLst/>
          </a:lstStyle>
          <a:p>
            <a:fld id="{E90ED720-0104-4369-84BC-D37694168613}" type="datetimeFigureOut">
              <a:rPr kumimoji="1" lang="ja-JP" altLang="en-US" smtClean="0"/>
              <a:t>2013/1/7</a:t>
            </a:fld>
            <a:endParaRPr kumimoji="1" lang="ja-JP" altLang="en-US"/>
          </a:p>
        </p:txBody>
      </p:sp>
      <p:sp>
        <p:nvSpPr>
          <p:cNvPr id="6" name="フッター プレースホルダー 5"/>
          <p:cNvSpPr>
            <a:spLocks noGrp="1"/>
          </p:cNvSpPr>
          <p:nvPr>
            <p:ph type="ftr" sz="quarter" idx="11"/>
          </p:nvPr>
        </p:nvSpPr>
        <p:spPr>
          <a:xfrm>
            <a:off x="914400" y="55499"/>
            <a:ext cx="5562600" cy="365125"/>
          </a:xfrm>
        </p:spPr>
        <p:txBody>
          <a:bodyPr/>
          <a:lstStyle>
            <a:extLst/>
          </a:lstStyle>
          <a:p>
            <a:endParaRPr kumimoji="1" lang="ja-JP" altLang="en-US"/>
          </a:p>
        </p:txBody>
      </p:sp>
      <p:sp>
        <p:nvSpPr>
          <p:cNvPr id="7" name="スライド番号プレースホルダー 6"/>
          <p:cNvSpPr>
            <a:spLocks noGrp="1"/>
          </p:cNvSpPr>
          <p:nvPr>
            <p:ph type="sldNum" sz="quarter" idx="12"/>
          </p:nvPr>
        </p:nvSpPr>
        <p:spPr>
          <a:xfrm>
            <a:off x="8610600" y="55499"/>
            <a:ext cx="457200" cy="365125"/>
          </a:xfrm>
        </p:spPr>
        <p:txBody>
          <a:bodyPr/>
          <a:lstStyle>
            <a:extLst/>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E90ED720-0104-4369-84BC-D37694168613}" type="datetimeFigureOut">
              <a:rPr kumimoji="1" lang="ja-JP" altLang="en-US" smtClean="0"/>
              <a:t>2013/1/7</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981200" cy="5851525"/>
          </a:xfrm>
        </p:spPr>
        <p:txBody>
          <a:bodyPr vert="eaVert" anchor="ctr"/>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609600" y="274639"/>
            <a:ext cx="5867400" cy="5851525"/>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E90ED720-0104-4369-84BC-D37694168613}" type="datetimeFigureOut">
              <a:rPr kumimoji="1" lang="ja-JP" altLang="en-US" smtClean="0"/>
              <a:t>2013/1/7</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タイトル 28"/>
          <p:cNvSpPr>
            <a:spLocks noGrp="1"/>
          </p:cNvSpPr>
          <p:nvPr>
            <p:ph type="ctrTitle"/>
          </p:nvPr>
        </p:nvSpPr>
        <p:spPr>
          <a:xfrm>
            <a:off x="381000" y="4853411"/>
            <a:ext cx="8458200" cy="1222375"/>
          </a:xfrm>
        </p:spPr>
        <p:txBody>
          <a:bodyPr anchor="t"/>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16" name="日付プレースホルダー 15"/>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2" name="フッター プレースホルダー 1"/>
          <p:cNvSpPr>
            <a:spLocks noGrp="1"/>
          </p:cNvSpPr>
          <p:nvPr>
            <p:ph type="ftr" sz="quarter" idx="11"/>
          </p:nvPr>
        </p:nvSpPr>
        <p:spPr/>
        <p:txBody>
          <a:bodyPr/>
          <a:lstStyle/>
          <a:p>
            <a:endParaRPr kumimoji="1" lang="ja-JP" altLang="en-US"/>
          </a:p>
        </p:txBody>
      </p:sp>
      <p:sp>
        <p:nvSpPr>
          <p:cNvPr id="15" name="スライド番号プレースホルダー 14"/>
          <p:cNvSpPr>
            <a:spLocks noGrp="1"/>
          </p:cNvSpPr>
          <p:nvPr>
            <p:ph type="sldNum" sz="quarter" idx="12"/>
          </p:nvPr>
        </p:nvSpPr>
        <p:spPr>
          <a:xfrm>
            <a:off x="8229600" y="6473952"/>
            <a:ext cx="758952" cy="246888"/>
          </a:xfrm>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2" name="タイトル 21"/>
          <p:cNvSpPr>
            <a:spLocks noGrp="1"/>
          </p:cNvSpPr>
          <p:nvPr>
            <p:ph type="title"/>
          </p:nvPr>
        </p:nvSpPr>
        <p:spPr/>
        <p:txBody>
          <a:bodyPr/>
          <a:lstStyle/>
          <a:p>
            <a:r>
              <a:rPr kumimoji="0" lang="ja-JP" altLang="en-US" smtClean="0"/>
              <a:t>マスター タイトルの書式設定</a:t>
            </a:r>
            <a:endParaRPr kumimoji="0" lang="en-US"/>
          </a:p>
        </p:txBody>
      </p:sp>
      <p:sp>
        <p:nvSpPr>
          <p:cNvPr id="27" name="コンテンツ プレースホルダー 26"/>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5" name="日付プレースホルダー 24"/>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19" name="フッター プレースホルダー 18"/>
          <p:cNvSpPr>
            <a:spLocks noGrp="1"/>
          </p:cNvSpPr>
          <p:nvPr>
            <p:ph type="ftr" sz="quarter" idx="11"/>
          </p:nvPr>
        </p:nvSpPr>
        <p:spPr>
          <a:xfrm>
            <a:off x="3581400" y="76200"/>
            <a:ext cx="2895600" cy="288925"/>
          </a:xfrm>
        </p:spPr>
        <p:txBody>
          <a:bodyPr/>
          <a:lstStyle/>
          <a:p>
            <a:endParaRPr kumimoji="1" lang="ja-JP" altLang="en-US"/>
          </a:p>
        </p:txBody>
      </p:sp>
      <p:sp>
        <p:nvSpPr>
          <p:cNvPr id="16" name="スライド番号プレースホルダー 15"/>
          <p:cNvSpPr>
            <a:spLocks noGrp="1"/>
          </p:cNvSpPr>
          <p:nvPr>
            <p:ph type="sldNum" sz="quarter" idx="12"/>
          </p:nvPr>
        </p:nvSpPr>
        <p:spPr>
          <a:xfrm>
            <a:off x="8229600" y="6473952"/>
            <a:ext cx="758952" cy="246888"/>
          </a:xfrm>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2"/>
      </p:bgRef>
    </p:bg>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テキスト プレースホルダー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19" name="日付プレースホルダー 18"/>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11" name="フッター プレースホルダー 10"/>
          <p:cNvSpPr>
            <a:spLocks noGrp="1"/>
          </p:cNvSpPr>
          <p:nvPr>
            <p:ph type="ftr" sz="quarter" idx="11"/>
          </p:nvPr>
        </p:nvSpPr>
        <p:spPr/>
        <p:txBody>
          <a:bodyPr/>
          <a:lstStyle/>
          <a:p>
            <a:endParaRPr kumimoji="1" lang="ja-JP" altLang="en-US"/>
          </a:p>
        </p:txBody>
      </p:sp>
      <p:sp>
        <p:nvSpPr>
          <p:cNvPr id="16" name="スライド番号プレースホルダー 1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8" name="タイトル 7"/>
          <p:cNvSpPr>
            <a:spLocks noGrp="1"/>
          </p:cNvSpPr>
          <p:nvPr>
            <p:ph type="title"/>
          </p:nvPr>
        </p:nvSpPr>
        <p:spPr>
          <a:xfrm>
            <a:off x="180475" y="2947085"/>
            <a:ext cx="8686800" cy="1184825"/>
          </a:xfrm>
        </p:spPr>
        <p:txBody>
          <a:bodyPr rtlCol="0" anchor="t"/>
          <a:lstStyle>
            <a:lvl1pPr algn="r">
              <a:defRPr/>
            </a:lvl1pPr>
          </a:lstStyle>
          <a:p>
            <a:r>
              <a:rPr kumimoji="0" lang="ja-JP" altLang="en-US" smtClean="0"/>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0" name="タイトル 19"/>
          <p:cNvSpPr>
            <a:spLocks noGrp="1"/>
          </p:cNvSpPr>
          <p:nvPr>
            <p:ph type="title"/>
          </p:nvPr>
        </p:nvSpPr>
        <p:spPr>
          <a:xfrm>
            <a:off x="301752" y="457200"/>
            <a:ext cx="8686800" cy="841248"/>
          </a:xfrm>
        </p:spPr>
        <p:txBody>
          <a:bodyPr/>
          <a:lstStyle/>
          <a:p>
            <a:r>
              <a:rPr kumimoji="0" lang="ja-JP" altLang="en-US" smtClean="0"/>
              <a:t>マスター タイトルの書式設定</a:t>
            </a:r>
            <a:endParaRPr kumimoji="0" lang="en-US"/>
          </a:p>
        </p:txBody>
      </p:sp>
      <p:sp>
        <p:nvSpPr>
          <p:cNvPr id="14" name="コンテンツ プレースホルダー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10" name="フッター プレースホルダー 9"/>
          <p:cNvSpPr>
            <a:spLocks noGrp="1"/>
          </p:cNvSpPr>
          <p:nvPr>
            <p:ph type="ftr" sz="quarter" idx="11"/>
          </p:nvPr>
        </p:nvSpPr>
        <p:spPr/>
        <p:txBody>
          <a:bodyPr/>
          <a:lstStyle/>
          <a:p>
            <a:endParaRPr kumimoji="1" lang="ja-JP" altLang="en-US"/>
          </a:p>
        </p:txBody>
      </p:sp>
      <p:sp>
        <p:nvSpPr>
          <p:cNvPr id="31" name="スライド番号プレースホルダー 30"/>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9" name="タイトル 28"/>
          <p:cNvSpPr>
            <a:spLocks noGrp="1"/>
          </p:cNvSpPr>
          <p:nvPr>
            <p:ph type="title"/>
          </p:nvPr>
        </p:nvSpPr>
        <p:spPr>
          <a:xfrm>
            <a:off x="304800" y="5410200"/>
            <a:ext cx="8610600" cy="882650"/>
          </a:xfrm>
        </p:spPr>
        <p:txBody>
          <a:bodyPr anchor="ctr"/>
          <a:lstStyle>
            <a:lvl1pPr>
              <a:defRPr/>
            </a:lvl1p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25" name="テキスト プレースホルダー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8" name="コンテンツ プレースホルダー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日付プレースホルダー 9"/>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229600" y="6477000"/>
            <a:ext cx="762000" cy="246888"/>
          </a:xfrm>
        </p:spPr>
        <p:txBody>
          <a:bodyPr/>
          <a:lstStyle/>
          <a:p>
            <a:fld id="{D2D8002D-B5B0-4BAC-B1F6-782DDCCE6D9C}" type="slidenum">
              <a:rPr kumimoji="1" lang="ja-JP" altLang="en-US" smtClean="0"/>
              <a:t>‹#›</a:t>
            </a:fld>
            <a:endParaRPr kumimoji="1" lang="ja-JP" altLang="en-US"/>
          </a:p>
        </p:txBody>
      </p:sp>
      <p:sp>
        <p:nvSpPr>
          <p:cNvPr id="11" name="直線コネクタ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0" name="タイトル 29"/>
          <p:cNvSpPr>
            <a:spLocks noGrp="1"/>
          </p:cNvSpPr>
          <p:nvPr>
            <p:ph type="title"/>
          </p:nvPr>
        </p:nvSpPr>
        <p:spPr>
          <a:xfrm>
            <a:off x="301752" y="457200"/>
            <a:ext cx="8686800" cy="841248"/>
          </a:xfrm>
        </p:spPr>
        <p:txBody>
          <a:bodyPr/>
          <a:lstStyle/>
          <a:p>
            <a:r>
              <a:rPr kumimoji="0" lang="ja-JP" altLang="en-US" smtClean="0"/>
              <a:t>マスター タイトルの書式設定</a:t>
            </a:r>
            <a:endParaRPr kumimoji="0" lang="en-US"/>
          </a:p>
        </p:txBody>
      </p:sp>
      <p:sp>
        <p:nvSpPr>
          <p:cNvPr id="12" name="日付プレースホルダー 11"/>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21" name="フッター プレースホルダー 20"/>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24" name="フッター プレースホルダー 23"/>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直線コネクタ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タイトル 11"/>
          <p:cNvSpPr>
            <a:spLocks noGrp="1"/>
          </p:cNvSpPr>
          <p:nvPr>
            <p:ph type="title"/>
          </p:nvPr>
        </p:nvSpPr>
        <p:spPr>
          <a:xfrm>
            <a:off x="457200" y="5486400"/>
            <a:ext cx="8458200" cy="520700"/>
          </a:xfrm>
        </p:spPr>
        <p:txBody>
          <a:bodyPr anchor="ctr"/>
          <a:lstStyle>
            <a:lvl1pPr algn="l">
              <a:buNone/>
              <a:defRPr sz="2000" b="1"/>
            </a:lvl1pPr>
          </a:lstStyle>
          <a:p>
            <a:r>
              <a:rPr kumimoji="0" lang="ja-JP" altLang="en-US" smtClean="0"/>
              <a:t>マスター タイトルの書式設定</a:t>
            </a:r>
            <a:endParaRPr kumimoji="0" lang="en-US"/>
          </a:p>
        </p:txBody>
      </p:sp>
      <p:sp>
        <p:nvSpPr>
          <p:cNvPr id="26" name="テキスト プレースホルダー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14" name="コンテンツ プレースホルダー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5" name="日付プレースホルダー 24"/>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29" name="フッター プレースホルダー 28"/>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3" name="図プレースホルダー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7" name="日付プレースホルダー 6"/>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31" name="スライド番号プレースホルダー 30"/>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7" name="タイトル 16"/>
          <p:cNvSpPr>
            <a:spLocks noGrp="1"/>
          </p:cNvSpPr>
          <p:nvPr>
            <p:ph type="title"/>
          </p:nvPr>
        </p:nvSpPr>
        <p:spPr>
          <a:xfrm>
            <a:off x="381000" y="4993760"/>
            <a:ext cx="5867400" cy="522288"/>
          </a:xfrm>
        </p:spPr>
        <p:txBody>
          <a:bodyPr anchor="ctr"/>
          <a:lstStyle>
            <a:lvl1pPr algn="l">
              <a:buNone/>
              <a:defRPr sz="2000" b="1"/>
            </a:lvl1pPr>
          </a:lstStyle>
          <a:p>
            <a:r>
              <a:rPr kumimoji="0" lang="ja-JP" altLang="en-US" smtClean="0"/>
              <a:t>マスター タイトルの書式設定</a:t>
            </a:r>
            <a:endParaRPr kumimoji="0" lang="en-US"/>
          </a:p>
        </p:txBody>
      </p:sp>
      <p:sp>
        <p:nvSpPr>
          <p:cNvPr id="26" name="テキスト プレースホルダー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549276"/>
            <a:ext cx="18288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549276"/>
            <a:ext cx="62484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E90ED720-0104-4369-84BC-D37694168613}" type="datetimeFigureOut">
              <a:rPr kumimoji="1" lang="ja-JP" altLang="en-US" smtClean="0"/>
              <a:t>2013/1/7</a:t>
            </a:fld>
            <a:endParaRPr kumimoji="1" lang="ja-JP" alt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D2D8002D-B5B0-4BAC-B1F6-782DDCCE6D9C}"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spcBef>
          <a:spcPct val="0"/>
        </a:spcBef>
        <a:buNone/>
        <a:defRPr kumimoji="1" sz="3000" kern="1200" cap="all" spc="50" baseline="0">
          <a:solidFill>
            <a:schemeClr val="tx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73100" y="171450"/>
            <a:ext cx="77533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kumimoji="0" sz="1400"/>
            </a:lvl1pPr>
          </a:lstStyle>
          <a:p>
            <a:fld id="{E90ED720-0104-4369-84BC-D37694168613}" type="datetimeFigureOut">
              <a:rPr kumimoji="1" lang="ja-JP" altLang="en-US" smtClean="0"/>
              <a:t>2013/1/7</a:t>
            </a:fld>
            <a:endParaRPr kumimoji="1"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kumimoji="0" sz="1400"/>
            </a:lvl1pPr>
          </a:lstStyle>
          <a:p>
            <a:endParaRPr kumimoji="1" lang="ja-JP"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eaLnBrk="0" hangingPunct="0">
              <a:defRPr kumimoji="0" sz="1400"/>
            </a:lvl1pPr>
          </a:lstStyle>
          <a:p>
            <a:fld id="{D2D8002D-B5B0-4BAC-B1F6-782DDCCE6D9C}" type="slidenum">
              <a:rPr kumimoji="1" lang="ja-JP" altLang="en-US" smtClean="0"/>
              <a:t>‹#›</a:t>
            </a:fld>
            <a:endParaRPr kumimoji="1" lang="ja-JP" altLang="en-US"/>
          </a:p>
        </p:txBody>
      </p:sp>
      <p:grpSp>
        <p:nvGrpSpPr>
          <p:cNvPr id="1043" name="Group 19"/>
          <p:cNvGrpSpPr>
            <a:grpSpLocks/>
          </p:cNvGrpSpPr>
          <p:nvPr/>
        </p:nvGrpSpPr>
        <p:grpSpPr bwMode="auto">
          <a:xfrm>
            <a:off x="0" y="1447800"/>
            <a:ext cx="8382000" cy="304800"/>
            <a:chOff x="0" y="912"/>
            <a:chExt cx="5280" cy="192"/>
          </a:xfrm>
        </p:grpSpPr>
        <p:sp>
          <p:nvSpPr>
            <p:cNvPr id="1031" name="Rectangle 7"/>
            <p:cNvSpPr>
              <a:spLocks noChangeArrowheads="1"/>
            </p:cNvSpPr>
            <p:nvPr/>
          </p:nvSpPr>
          <p:spPr bwMode="auto">
            <a:xfrm>
              <a:off x="0" y="912"/>
              <a:ext cx="5280" cy="192"/>
            </a:xfrm>
            <a:prstGeom prst="rect">
              <a:avLst/>
            </a:prstGeom>
            <a:gradFill rotWithShape="0">
              <a:gsLst>
                <a:gs pos="0">
                  <a:schemeClr val="accent1"/>
                </a:gs>
                <a:gs pos="100000">
                  <a:schemeClr val="tx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1032" name="Rectangle 8"/>
            <p:cNvSpPr>
              <a:spLocks noChangeArrowheads="1"/>
            </p:cNvSpPr>
            <p:nvPr/>
          </p:nvSpPr>
          <p:spPr bwMode="white">
            <a:xfrm>
              <a:off x="2748" y="912"/>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1033" name="Rectangle 9"/>
            <p:cNvSpPr>
              <a:spLocks noChangeArrowheads="1"/>
            </p:cNvSpPr>
            <p:nvPr/>
          </p:nvSpPr>
          <p:spPr bwMode="white">
            <a:xfrm>
              <a:off x="3132" y="912"/>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1034" name="Rectangle 10"/>
            <p:cNvSpPr>
              <a:spLocks noChangeArrowheads="1"/>
            </p:cNvSpPr>
            <p:nvPr/>
          </p:nvSpPr>
          <p:spPr bwMode="white">
            <a:xfrm>
              <a:off x="3492" y="912"/>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1035" name="Rectangle 11"/>
            <p:cNvSpPr>
              <a:spLocks noChangeArrowheads="1"/>
            </p:cNvSpPr>
            <p:nvPr/>
          </p:nvSpPr>
          <p:spPr bwMode="white">
            <a:xfrm>
              <a:off x="3822" y="912"/>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1036" name="Rectangle 12"/>
            <p:cNvSpPr>
              <a:spLocks noChangeArrowheads="1"/>
            </p:cNvSpPr>
            <p:nvPr/>
          </p:nvSpPr>
          <p:spPr bwMode="white">
            <a:xfrm>
              <a:off x="4104" y="912"/>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1037" name="Rectangle 13"/>
            <p:cNvSpPr>
              <a:spLocks noChangeArrowheads="1"/>
            </p:cNvSpPr>
            <p:nvPr/>
          </p:nvSpPr>
          <p:spPr bwMode="white">
            <a:xfrm>
              <a:off x="4368" y="912"/>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1038" name="Rectangle 14"/>
            <p:cNvSpPr>
              <a:spLocks noChangeArrowheads="1"/>
            </p:cNvSpPr>
            <p:nvPr/>
          </p:nvSpPr>
          <p:spPr bwMode="white">
            <a:xfrm>
              <a:off x="4800" y="912"/>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1039" name="Rectangle 15"/>
            <p:cNvSpPr>
              <a:spLocks noChangeArrowheads="1"/>
            </p:cNvSpPr>
            <p:nvPr/>
          </p:nvSpPr>
          <p:spPr bwMode="white">
            <a:xfrm>
              <a:off x="4602" y="912"/>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1040" name="Rectangle 16"/>
            <p:cNvSpPr>
              <a:spLocks noChangeArrowheads="1"/>
            </p:cNvSpPr>
            <p:nvPr/>
          </p:nvSpPr>
          <p:spPr bwMode="white">
            <a:xfrm>
              <a:off x="4962" y="912"/>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1041" name="Rectangle 17"/>
            <p:cNvSpPr>
              <a:spLocks noChangeArrowheads="1"/>
            </p:cNvSpPr>
            <p:nvPr/>
          </p:nvSpPr>
          <p:spPr bwMode="white">
            <a:xfrm>
              <a:off x="5094" y="912"/>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1042" name="Rectangle 18"/>
            <p:cNvSpPr>
              <a:spLocks noChangeArrowheads="1"/>
            </p:cNvSpPr>
            <p:nvPr/>
          </p:nvSpPr>
          <p:spPr bwMode="white">
            <a:xfrm>
              <a:off x="5196" y="912"/>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cSld>
  <p:clrMap bg1="dk2" tx1="lt1" bg2="dk1"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ea typeface="ＭＳ Ｐゴシック" pitchFamily="50" charset="-128"/>
        </a:defRPr>
      </a:lvl2pPr>
      <a:lvl3pPr algn="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ea typeface="ＭＳ Ｐゴシック" pitchFamily="50" charset="-128"/>
        </a:defRPr>
      </a:lvl3pPr>
      <a:lvl4pPr algn="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ea typeface="ＭＳ Ｐゴシック" pitchFamily="50" charset="-128"/>
        </a:defRPr>
      </a:lvl4pPr>
      <a:lvl5pPr algn="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ea typeface="ＭＳ Ｐゴシック" pitchFamily="50" charset="-128"/>
        </a:defRPr>
      </a:lvl5pPr>
      <a:lvl6pPr marL="457200" algn="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ea typeface="ＭＳ Ｐゴシック" pitchFamily="50" charset="-128"/>
        </a:defRPr>
      </a:lvl6pPr>
      <a:lvl7pPr marL="914400" algn="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ea typeface="ＭＳ Ｐゴシック" pitchFamily="50" charset="-128"/>
        </a:defRPr>
      </a:lvl7pPr>
      <a:lvl8pPr marL="1371600" algn="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ea typeface="ＭＳ Ｐゴシック" pitchFamily="50" charset="-128"/>
        </a:defRPr>
      </a:lvl8pPr>
      <a:lvl9pPr marL="1828800" algn="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ea typeface="ＭＳ Ｐゴシック" pitchFamily="50" charset="-128"/>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effectLst>
            <a:outerShdw blurRad="38100" dist="38100" dir="2700000" algn="tl">
              <a:srgbClr val="000000"/>
            </a:outerShdw>
          </a:effectLst>
          <a:latin typeface="+mn-lt"/>
          <a:ea typeface="+mn-ea"/>
        </a:defRPr>
      </a:lvl3pPr>
      <a:lvl4pPr marL="1600200" indent="-228600" algn="l" rtl="0" eaLnBrk="1" fontAlgn="base" hangingPunct="1">
        <a:spcBef>
          <a:spcPct val="20000"/>
        </a:spcBef>
        <a:spcAft>
          <a:spcPct val="0"/>
        </a:spcAft>
        <a:buClr>
          <a:schemeClr val="tx2"/>
        </a:buClr>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effectLst>
            <a:outerShdw blurRad="38100" dist="38100" dir="2700000" algn="tl">
              <a:srgbClr val="000000"/>
            </a:outerShdw>
          </a:effectLst>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effectLst>
            <a:outerShdw blurRad="38100" dist="38100" dir="2700000" algn="tl">
              <a:srgbClr val="000000"/>
            </a:outerShdw>
          </a:effectLst>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effectLst>
            <a:outerShdw blurRad="38100" dist="38100" dir="2700000" algn="tl">
              <a:srgbClr val="000000"/>
            </a:outerShdw>
          </a:effectLst>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effectLst>
            <a:outerShdw blurRad="38100" dist="38100" dir="2700000" algn="tl">
              <a:srgbClr val="000000"/>
            </a:outerShdw>
          </a:effectLst>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90ED720-0104-4369-84BC-D37694168613}" type="datetimeFigureOut">
              <a:rPr kumimoji="1" lang="ja-JP" altLang="en-US" smtClean="0"/>
              <a:t>2013/1/7</a:t>
            </a:fld>
            <a:endParaRPr kumimoji="1" lang="ja-JP" alt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1" lang="ja-JP" alt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2D8002D-B5B0-4BAC-B1F6-782DDCCE6D9C}" type="slidenum">
              <a:rPr kumimoji="1" lang="ja-JP" altLang="en-US" smtClean="0"/>
              <a:t>‹#›</a:t>
            </a:fld>
            <a:endParaRPr kumimoji="1" lang="ja-JP" alt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正方形/長方形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正方形/長方形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正方形/長方形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正方形/長方形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正方形/長方形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正方形/長方形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正方形/長方形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正方形/長方形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正方形/長方形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タイトル プレースホルダー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90ED720-0104-4369-84BC-D37694168613}" type="datetimeFigureOut">
              <a:rPr kumimoji="1" lang="ja-JP" altLang="en-US" smtClean="0"/>
              <a:t>2013/1/7</a:t>
            </a:fld>
            <a:endParaRPr kumimoji="1" lang="ja-JP" altLang="en-US"/>
          </a:p>
        </p:txBody>
      </p:sp>
      <p:sp>
        <p:nvSpPr>
          <p:cNvPr id="3" name="フッター プレースホルダー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kumimoji="1" lang="ja-JP" altLang="en-US"/>
          </a:p>
        </p:txBody>
      </p:sp>
      <p:sp>
        <p:nvSpPr>
          <p:cNvPr id="23" name="スライド番号プレースホルダー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2D8002D-B5B0-4BAC-B1F6-782DDCCE6D9C}"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1"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1"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1"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1"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1"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1"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1"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テキスト プレースホルダー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1" name="日付プレースホルダー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90ED720-0104-4369-84BC-D37694168613}" type="datetimeFigureOut">
              <a:rPr kumimoji="1" lang="ja-JP" altLang="en-US" smtClean="0"/>
              <a:t>2013/1/7</a:t>
            </a:fld>
            <a:endParaRPr kumimoji="1" lang="ja-JP" altLang="en-US"/>
          </a:p>
        </p:txBody>
      </p:sp>
      <p:sp>
        <p:nvSpPr>
          <p:cNvPr id="28" name="フッター プレースホルダー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kumimoji="1" lang="ja-JP" altLang="en-US"/>
          </a:p>
        </p:txBody>
      </p:sp>
      <p:sp>
        <p:nvSpPr>
          <p:cNvPr id="5" name="スライド番号プレースホルダー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2D8002D-B5B0-4BAC-B1F6-782DDCCE6D9C}" type="slidenum">
              <a:rPr kumimoji="1" lang="ja-JP" altLang="en-US" smtClean="0"/>
              <a:t>‹#›</a:t>
            </a:fld>
            <a:endParaRPr kumimoji="1" lang="ja-JP" altLang="en-US"/>
          </a:p>
        </p:txBody>
      </p:sp>
      <p:sp>
        <p:nvSpPr>
          <p:cNvPr id="10" name="タイトル プレースホルダー 9"/>
          <p:cNvSpPr>
            <a:spLocks noGrp="1"/>
          </p:cNvSpPr>
          <p:nvPr>
            <p:ph type="title"/>
          </p:nvPr>
        </p:nvSpPr>
        <p:spPr>
          <a:xfrm>
            <a:off x="304800" y="457200"/>
            <a:ext cx="8686800" cy="838200"/>
          </a:xfrm>
          <a:prstGeom prst="rect">
            <a:avLst/>
          </a:prstGeom>
        </p:spPr>
        <p:txBody>
          <a:bodyPr vert="horz" anchor="ctr">
            <a:normAutofit/>
          </a:bodyPr>
          <a:lstStyle/>
          <a:p>
            <a:r>
              <a:rPr kumimoji="0" lang="ja-JP" altLang="en-US" smtClean="0"/>
              <a:t>マスター タイトルの書式設定</a:t>
            </a:r>
            <a:endParaRPr kumimoji="0" lang="en-US"/>
          </a:p>
        </p:txBody>
      </p:sp>
      <p:sp>
        <p:nvSpPr>
          <p:cNvPr id="9" name="直線コネクタ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線コネクタ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1"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1"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1"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1"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1"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1"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1"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40.xml"/><Relationship Id="rId6" Type="http://schemas.openxmlformats.org/officeDocument/2006/relationships/image" Target="../media/image12.png"/><Relationship Id="rId11" Type="http://schemas.openxmlformats.org/officeDocument/2006/relationships/image" Target="../media/image15.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11.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18.png"/><Relationship Id="rId5" Type="http://schemas.microsoft.com/office/2007/relationships/hdphoto" Target="../media/hdphoto6.wdp"/><Relationship Id="rId4" Type="http://schemas.openxmlformats.org/officeDocument/2006/relationships/image" Target="../media/image17.png"/><Relationship Id="rId9" Type="http://schemas.microsoft.com/office/2007/relationships/hdphoto" Target="../media/hdphoto8.wdp"/></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indowsupgradeoffer.com/ja-JP/SelectCulture?previousController=Home&amp;previousAction=Inde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indows.microsoft.com/ja-JP/windows-8/upgrade-to-windows-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548680"/>
            <a:ext cx="7992888" cy="2808312"/>
          </a:xfrm>
        </p:spPr>
        <p:txBody>
          <a:bodyPr/>
          <a:lstStyle/>
          <a:p>
            <a:pPr algn="l"/>
            <a:r>
              <a:rPr kumimoji="1" lang="ja-JP" altLang="en-US" sz="6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itchFamily="50" charset="-128"/>
                <a:ea typeface="メイリオ" pitchFamily="50" charset="-128"/>
                <a:cs typeface="メイリオ" pitchFamily="50" charset="-128"/>
              </a:rPr>
              <a:t>　～ これから ～</a:t>
            </a:r>
            <a:r>
              <a:rPr kumimoji="1" lang="en-US" altLang="ja-JP" sz="2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itchFamily="50" charset="-128"/>
                <a:ea typeface="メイリオ" pitchFamily="50" charset="-128"/>
                <a:cs typeface="メイリオ" pitchFamily="50" charset="-128"/>
              </a:rPr>
              <a:t/>
            </a:r>
            <a:br>
              <a:rPr kumimoji="1" lang="en-US" altLang="ja-JP" sz="2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itchFamily="50" charset="-128"/>
                <a:ea typeface="メイリオ" pitchFamily="50" charset="-128"/>
                <a:cs typeface="メイリオ" pitchFamily="50" charset="-128"/>
              </a:rPr>
            </a:br>
            <a:r>
              <a:rPr lang="en-US" altLang="ja-JP" sz="2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itchFamily="50" charset="-128"/>
                <a:ea typeface="メイリオ" pitchFamily="50" charset="-128"/>
                <a:cs typeface="メイリオ" pitchFamily="50" charset="-128"/>
              </a:rPr>
              <a:t/>
            </a:r>
            <a:br>
              <a:rPr lang="en-US" altLang="ja-JP" sz="2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itchFamily="50" charset="-128"/>
                <a:ea typeface="メイリオ" pitchFamily="50" charset="-128"/>
                <a:cs typeface="メイリオ" pitchFamily="50" charset="-128"/>
              </a:rPr>
            </a:br>
            <a:r>
              <a:rPr lang="en-US" altLang="ja-JP" sz="6600" cap="none" spc="0" dirty="0" smtClean="0">
                <a:ln w="18415" cmpd="sng">
                  <a:solidFill>
                    <a:srgbClr val="FFFFFF"/>
                  </a:solidFill>
                  <a:prstDash val="solid"/>
                </a:ln>
                <a:solidFill>
                  <a:schemeClr val="bg2">
                    <a:lumMod val="75000"/>
                    <a:lumOff val="25000"/>
                  </a:schemeClr>
                </a:solidFill>
                <a:effectLst>
                  <a:outerShdw blurRad="63500" dir="3600000" algn="tl" rotWithShape="0">
                    <a:srgbClr val="000000">
                      <a:alpha val="70000"/>
                    </a:srgbClr>
                  </a:outerShdw>
                </a:effectLst>
                <a:latin typeface="メイリオ" pitchFamily="50" charset="-128"/>
                <a:ea typeface="メイリオ" pitchFamily="50" charset="-128"/>
                <a:cs typeface="メイリオ" pitchFamily="50" charset="-128"/>
              </a:rPr>
              <a:t>2012</a:t>
            </a:r>
            <a:r>
              <a:rPr lang="ja-JP" altLang="en-US" sz="6600" cap="none" spc="0" dirty="0" smtClean="0">
                <a:ln w="18415" cmpd="sng">
                  <a:solidFill>
                    <a:srgbClr val="FFFFFF"/>
                  </a:solidFill>
                  <a:prstDash val="solid"/>
                </a:ln>
                <a:solidFill>
                  <a:schemeClr val="bg2">
                    <a:lumMod val="75000"/>
                    <a:lumOff val="25000"/>
                  </a:schemeClr>
                </a:solidFill>
                <a:effectLst>
                  <a:outerShdw blurRad="63500" dir="3600000" algn="tl" rotWithShape="0">
                    <a:srgbClr val="000000">
                      <a:alpha val="70000"/>
                    </a:srgbClr>
                  </a:outerShdw>
                </a:effectLst>
                <a:latin typeface="メイリオ" pitchFamily="50" charset="-128"/>
                <a:ea typeface="メイリオ" pitchFamily="50" charset="-128"/>
                <a:cs typeface="メイリオ" pitchFamily="50" charset="-128"/>
              </a:rPr>
              <a:t> </a:t>
            </a:r>
            <a:r>
              <a:rPr lang="ja-JP" altLang="en-US" sz="6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itchFamily="50" charset="-128"/>
                <a:ea typeface="メイリオ" pitchFamily="50" charset="-128"/>
                <a:cs typeface="メイリオ" pitchFamily="50" charset="-128"/>
              </a:rPr>
              <a:t>⇒ </a:t>
            </a:r>
            <a:r>
              <a:rPr lang="en-US" altLang="ja-JP" sz="8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itchFamily="50" charset="-128"/>
                <a:ea typeface="メイリオ" pitchFamily="50" charset="-128"/>
                <a:cs typeface="メイリオ" pitchFamily="50" charset="-128"/>
              </a:rPr>
              <a:t>2013</a:t>
            </a:r>
            <a:endParaRPr kumimoji="1" lang="ja-JP" altLang="en-US" sz="8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メイリオ" pitchFamily="50" charset="-128"/>
              <a:ea typeface="メイリオ" pitchFamily="50" charset="-128"/>
              <a:cs typeface="メイリオ" pitchFamily="50" charset="-128"/>
            </a:endParaRPr>
          </a:p>
        </p:txBody>
      </p:sp>
      <p:sp>
        <p:nvSpPr>
          <p:cNvPr id="7" name="サブタイトル 2"/>
          <p:cNvSpPr>
            <a:spLocks noGrp="1"/>
          </p:cNvSpPr>
          <p:nvPr>
            <p:ph type="subTitle" idx="1"/>
          </p:nvPr>
        </p:nvSpPr>
        <p:spPr>
          <a:xfrm>
            <a:off x="-20459" y="3933056"/>
            <a:ext cx="9144000" cy="3096344"/>
          </a:xfrm>
        </p:spPr>
        <p:txBody>
          <a:bodyPr>
            <a:normAutofit fontScale="92500"/>
          </a:bodyPr>
          <a:lstStyle/>
          <a:p>
            <a:pPr>
              <a:lnSpc>
                <a:spcPts val="4000"/>
              </a:lnSpc>
            </a:pPr>
            <a:r>
              <a:rPr lang="en-US" altLang="ja-JP" sz="3900" b="1" dirty="0">
                <a:latin typeface="Meiryo UI" pitchFamily="50" charset="-128"/>
                <a:ea typeface="Meiryo UI" pitchFamily="50" charset="-128"/>
                <a:cs typeface="Meiryo UI" pitchFamily="50" charset="-128"/>
              </a:rPr>
              <a:t>Windows 8 </a:t>
            </a:r>
            <a:r>
              <a:rPr lang="ja-JP" altLang="en-US" sz="3900" b="1" dirty="0">
                <a:latin typeface="Meiryo UI" pitchFamily="50" charset="-128"/>
                <a:ea typeface="Meiryo UI" pitchFamily="50" charset="-128"/>
                <a:cs typeface="Meiryo UI" pitchFamily="50" charset="-128"/>
              </a:rPr>
              <a:t>優待購入</a:t>
            </a:r>
            <a:r>
              <a:rPr lang="ja-JP" altLang="en-US" sz="3900" b="1" dirty="0" smtClean="0">
                <a:latin typeface="Meiryo UI" pitchFamily="50" charset="-128"/>
                <a:ea typeface="Meiryo UI" pitchFamily="50" charset="-128"/>
                <a:cs typeface="Meiryo UI" pitchFamily="50" charset="-128"/>
              </a:rPr>
              <a:t>プログラム</a:t>
            </a:r>
            <a:endParaRPr lang="en-US" altLang="ja-JP" sz="3900" b="1" dirty="0" smtClean="0">
              <a:latin typeface="Meiryo UI" pitchFamily="50" charset="-128"/>
              <a:ea typeface="Meiryo UI" pitchFamily="50" charset="-128"/>
              <a:cs typeface="Meiryo UI" pitchFamily="50" charset="-128"/>
            </a:endParaRPr>
          </a:p>
          <a:p>
            <a:pPr>
              <a:lnSpc>
                <a:spcPts val="4000"/>
              </a:lnSpc>
            </a:pPr>
            <a:r>
              <a:rPr lang="en-US" altLang="ja-JP" sz="3900" b="1" dirty="0">
                <a:latin typeface="Meiryo UI" pitchFamily="50" charset="-128"/>
                <a:ea typeface="Meiryo UI" pitchFamily="50" charset="-128"/>
                <a:cs typeface="Meiryo UI" pitchFamily="50" charset="-128"/>
              </a:rPr>
              <a:t>Office 2013 </a:t>
            </a:r>
            <a:r>
              <a:rPr lang="ja-JP" altLang="en-US" sz="3900" b="1" dirty="0">
                <a:latin typeface="Meiryo UI" pitchFamily="50" charset="-128"/>
                <a:ea typeface="Meiryo UI" pitchFamily="50" charset="-128"/>
                <a:cs typeface="Meiryo UI" pitchFamily="50" charset="-128"/>
              </a:rPr>
              <a:t>無償</a:t>
            </a:r>
            <a:r>
              <a:rPr lang="ja-JP" altLang="en-US" sz="3900" b="1" dirty="0" smtClean="0">
                <a:latin typeface="Meiryo UI" pitchFamily="50" charset="-128"/>
                <a:ea typeface="Meiryo UI" pitchFamily="50" charset="-128"/>
                <a:cs typeface="Meiryo UI" pitchFamily="50" charset="-128"/>
              </a:rPr>
              <a:t>アップグレードプログラム</a:t>
            </a:r>
            <a:endParaRPr lang="en-US" altLang="ja-JP" sz="3900" b="1" dirty="0" smtClean="0">
              <a:latin typeface="Meiryo UI" pitchFamily="50" charset="-128"/>
              <a:ea typeface="Meiryo UI" pitchFamily="50" charset="-128"/>
              <a:cs typeface="Meiryo UI" pitchFamily="50" charset="-128"/>
            </a:endParaRPr>
          </a:p>
          <a:p>
            <a:pPr>
              <a:lnSpc>
                <a:spcPts val="4000"/>
              </a:lnSpc>
            </a:pPr>
            <a:r>
              <a:rPr lang="en-US" altLang="ja-JP" sz="3900" b="1" dirty="0" smtClean="0">
                <a:latin typeface="Meiryo UI" pitchFamily="50" charset="-128"/>
                <a:ea typeface="Meiryo UI" pitchFamily="50" charset="-128"/>
                <a:cs typeface="Meiryo UI" pitchFamily="50" charset="-128"/>
              </a:rPr>
              <a:t>Mesh</a:t>
            </a:r>
            <a:r>
              <a:rPr lang="ja-JP" altLang="en-US" sz="3900" b="1" dirty="0" smtClean="0">
                <a:latin typeface="Meiryo UI" pitchFamily="50" charset="-128"/>
                <a:ea typeface="Meiryo UI" pitchFamily="50" charset="-128"/>
                <a:cs typeface="Meiryo UI" pitchFamily="50" charset="-128"/>
              </a:rPr>
              <a:t>⇒</a:t>
            </a:r>
            <a:r>
              <a:rPr lang="en-US" altLang="ja-JP" sz="3900" b="1" dirty="0" smtClean="0">
                <a:latin typeface="Meiryo UI" pitchFamily="50" charset="-128"/>
                <a:ea typeface="Meiryo UI" pitchFamily="50" charset="-128"/>
                <a:cs typeface="Meiryo UI" pitchFamily="50" charset="-128"/>
              </a:rPr>
              <a:t>SkyDrive</a:t>
            </a:r>
            <a:r>
              <a:rPr lang="ja-JP" altLang="en-US" sz="3900" b="1" dirty="0" smtClean="0">
                <a:latin typeface="Meiryo UI" pitchFamily="50" charset="-128"/>
                <a:ea typeface="Meiryo UI" pitchFamily="50" charset="-128"/>
                <a:cs typeface="Meiryo UI" pitchFamily="50" charset="-128"/>
              </a:rPr>
              <a:t>　　　続々発売情報端末</a:t>
            </a:r>
            <a:endParaRPr lang="en-US" altLang="ja-JP" sz="3900" b="1" dirty="0" smtClean="0">
              <a:latin typeface="Meiryo UI" pitchFamily="50" charset="-128"/>
              <a:ea typeface="Meiryo UI" pitchFamily="50" charset="-128"/>
              <a:cs typeface="Meiryo UI" pitchFamily="50" charset="-128"/>
            </a:endParaRPr>
          </a:p>
          <a:p>
            <a:pPr>
              <a:lnSpc>
                <a:spcPts val="4000"/>
              </a:lnSpc>
            </a:pPr>
            <a:r>
              <a:rPr lang="en-US" altLang="ja-JP" sz="3900" b="1" dirty="0" smtClean="0">
                <a:latin typeface="Meiryo UI" pitchFamily="50" charset="-128"/>
                <a:ea typeface="Meiryo UI" pitchFamily="50" charset="-128"/>
                <a:cs typeface="Meiryo UI" pitchFamily="50" charset="-128"/>
              </a:rPr>
              <a:t>Windows </a:t>
            </a:r>
            <a:r>
              <a:rPr lang="en-US" altLang="ja-JP" sz="3900" b="1" dirty="0">
                <a:latin typeface="Meiryo UI" pitchFamily="50" charset="-128"/>
                <a:ea typeface="Meiryo UI" pitchFamily="50" charset="-128"/>
                <a:cs typeface="Meiryo UI" pitchFamily="50" charset="-128"/>
              </a:rPr>
              <a:t>phone </a:t>
            </a:r>
            <a:r>
              <a:rPr lang="en-US" altLang="ja-JP" sz="3900" b="1" dirty="0" smtClean="0">
                <a:latin typeface="Meiryo UI" pitchFamily="50" charset="-128"/>
                <a:ea typeface="Meiryo UI" pitchFamily="50" charset="-128"/>
                <a:cs typeface="Meiryo UI" pitchFamily="50" charset="-128"/>
              </a:rPr>
              <a:t>8</a:t>
            </a:r>
            <a:r>
              <a:rPr lang="ja-JP" altLang="en-US" sz="3900" b="1" dirty="0" smtClean="0">
                <a:latin typeface="Meiryo UI" pitchFamily="50" charset="-128"/>
                <a:ea typeface="Meiryo UI" pitchFamily="50" charset="-128"/>
                <a:cs typeface="Meiryo UI" pitchFamily="50" charset="-128"/>
              </a:rPr>
              <a:t>　発売動向</a:t>
            </a:r>
            <a:endParaRPr lang="en-US" altLang="ja-JP" sz="3900" b="1" dirty="0">
              <a:latin typeface="Meiryo UI" pitchFamily="50" charset="-128"/>
              <a:ea typeface="Meiryo UI" pitchFamily="50" charset="-128"/>
              <a:cs typeface="Meiryo UI" pitchFamily="50" charset="-128"/>
            </a:endParaRPr>
          </a:p>
          <a:p>
            <a:endParaRPr lang="en-US" altLang="ja-JP" dirty="0" smtClean="0"/>
          </a:p>
          <a:p>
            <a:endParaRPr kumimoji="1" lang="ja-JP" altLang="en-US" dirty="0"/>
          </a:p>
        </p:txBody>
      </p:sp>
    </p:spTree>
    <p:extLst>
      <p:ext uri="{BB962C8B-B14F-4D97-AF65-F5344CB8AC3E}">
        <p14:creationId xmlns:p14="http://schemas.microsoft.com/office/powerpoint/2010/main" val="353716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2000"/>
                                        <p:tgtEl>
                                          <p:spTgt spid="7">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100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2000"/>
                                        <p:tgtEl>
                                          <p:spTgt spid="7">
                                            <p:txEl>
                                              <p:pRg st="2" end="2"/>
                                            </p:txEl>
                                          </p:spTgt>
                                        </p:tgtEl>
                                      </p:cBhvr>
                                    </p:animEffect>
                                  </p:childTnLst>
                                </p:cTn>
                              </p:par>
                            </p:childTnLst>
                          </p:cTn>
                        </p:par>
                        <p:par>
                          <p:cTn id="16" fill="hold">
                            <p:stCondLst>
                              <p:cond delay="9000"/>
                            </p:stCondLst>
                            <p:childTnLst>
                              <p:par>
                                <p:cTn id="17" presetID="10" presetClass="entr" presetSubtype="0" fill="hold" grpId="0" nodeType="afterEffect">
                                  <p:stCondLst>
                                    <p:cond delay="100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0"/>
            <a:ext cx="8568952" cy="1600200"/>
          </a:xfrm>
        </p:spPr>
        <p:txBody>
          <a:bodyPr/>
          <a:lstStyle/>
          <a:p>
            <a:r>
              <a:rPr lang="en-US" altLang="ja-JP" sz="8000" dirty="0" smtClean="0"/>
              <a:t>Mesh</a:t>
            </a:r>
            <a:r>
              <a:rPr lang="ja-JP" altLang="en-US" sz="8000" dirty="0" smtClean="0"/>
              <a:t>⇒</a:t>
            </a:r>
            <a:r>
              <a:rPr lang="en-US" altLang="ja-JP" sz="8000" dirty="0" smtClean="0"/>
              <a:t>SkyDrive</a:t>
            </a:r>
            <a:endParaRPr kumimoji="1" lang="ja-JP" altLang="en-US" sz="8000" dirty="0"/>
          </a:p>
        </p:txBody>
      </p:sp>
      <p:sp>
        <p:nvSpPr>
          <p:cNvPr id="3" name="コンテンツ プレースホルダー 2"/>
          <p:cNvSpPr>
            <a:spLocks noGrp="1"/>
          </p:cNvSpPr>
          <p:nvPr>
            <p:ph idx="1"/>
          </p:nvPr>
        </p:nvSpPr>
        <p:spPr>
          <a:xfrm>
            <a:off x="683568" y="1916832"/>
            <a:ext cx="8280920" cy="1440160"/>
          </a:xfrm>
        </p:spPr>
        <p:txBody>
          <a:bodyPr>
            <a:normAutofit lnSpcReduction="10000"/>
          </a:bodyPr>
          <a:lstStyle/>
          <a:p>
            <a:pPr marL="0" indent="0">
              <a:buNone/>
            </a:pPr>
            <a:r>
              <a:rPr lang="en-US" altLang="ja-JP" sz="4400" dirty="0" smtClean="0">
                <a:effectLst>
                  <a:outerShdw blurRad="50800" dist="38100" dir="2700000" algn="tl" rotWithShape="0">
                    <a:prstClr val="black">
                      <a:alpha val="40000"/>
                    </a:prstClr>
                  </a:outerShdw>
                </a:effectLst>
                <a:latin typeface="Palatino Linotype" pitchFamily="18" charset="0"/>
              </a:rPr>
              <a:t>Mesh</a:t>
            </a:r>
            <a:r>
              <a:rPr lang="ja-JP" altLang="en-US" sz="3600" dirty="0" smtClean="0">
                <a:effectLst>
                  <a:outerShdw blurRad="50800" dist="38100" dir="2700000" algn="tl" rotWithShape="0">
                    <a:prstClr val="black">
                      <a:alpha val="40000"/>
                    </a:prstClr>
                  </a:outerShdw>
                </a:effectLst>
                <a:latin typeface="Palatino Linotype" pitchFamily="18" charset="0"/>
              </a:rPr>
              <a:t> と</a:t>
            </a:r>
            <a:r>
              <a:rPr lang="ja-JP" altLang="en-US" sz="3600" dirty="0" smtClean="0">
                <a:latin typeface="Meiryo UI" pitchFamily="50" charset="-128"/>
                <a:ea typeface="Meiryo UI" pitchFamily="50" charset="-128"/>
                <a:cs typeface="Meiryo UI" pitchFamily="50" charset="-128"/>
              </a:rPr>
              <a:t> </a:t>
            </a:r>
            <a:r>
              <a:rPr lang="en-US" altLang="ja-JP" sz="4400" dirty="0" smtClean="0">
                <a:effectLst>
                  <a:outerShdw blurRad="50800" dist="38100" dir="2700000" algn="tl" rotWithShape="0">
                    <a:prstClr val="black">
                      <a:alpha val="40000"/>
                    </a:prstClr>
                  </a:outerShdw>
                </a:effectLst>
                <a:latin typeface="Palatino Linotype" pitchFamily="18" charset="0"/>
              </a:rPr>
              <a:t>SkyDrive</a:t>
            </a:r>
            <a:r>
              <a:rPr lang="ja-JP" altLang="en-US" sz="4400" dirty="0" smtClean="0">
                <a:effectLst>
                  <a:outerShdw blurRad="50800" dist="38100" dir="2700000" algn="tl" rotWithShape="0">
                    <a:prstClr val="black">
                      <a:alpha val="40000"/>
                    </a:prstClr>
                  </a:outerShdw>
                </a:effectLst>
                <a:latin typeface="Palatino Linotype" pitchFamily="18" charset="0"/>
              </a:rPr>
              <a:t> </a:t>
            </a:r>
            <a:r>
              <a:rPr lang="ja-JP" altLang="en-US" sz="3600" dirty="0" smtClean="0">
                <a:effectLst>
                  <a:outerShdw blurRad="50800" dist="38100" dir="2700000" algn="tl" rotWithShape="0">
                    <a:prstClr val="black">
                      <a:alpha val="40000"/>
                    </a:prstClr>
                  </a:outerShdw>
                </a:effectLst>
                <a:latin typeface="Palatino Linotype" pitchFamily="18" charset="0"/>
              </a:rPr>
              <a:t>の</a:t>
            </a:r>
            <a:r>
              <a:rPr lang="ja-JP" altLang="en-US" sz="4400" dirty="0" smtClean="0">
                <a:effectLst>
                  <a:outerShdw blurRad="50800" dist="38100" dir="2700000" algn="tl" rotWithShape="0">
                    <a:prstClr val="black">
                      <a:alpha val="40000"/>
                    </a:prstClr>
                  </a:outerShdw>
                </a:effectLst>
                <a:latin typeface="Palatino Linotype" pitchFamily="18" charset="0"/>
              </a:rPr>
              <a:t>違い</a:t>
            </a:r>
            <a:r>
              <a:rPr lang="en-US" altLang="ja-JP" sz="4400" dirty="0" smtClean="0">
                <a:effectLst>
                  <a:outerShdw blurRad="50800" dist="38100" dir="2700000" algn="tl" rotWithShape="0">
                    <a:prstClr val="black">
                      <a:alpha val="40000"/>
                    </a:prstClr>
                  </a:outerShdw>
                </a:effectLst>
                <a:latin typeface="Palatino Linotype" pitchFamily="18" charset="0"/>
              </a:rPr>
              <a:t> </a:t>
            </a:r>
            <a:endParaRPr lang="en-US" altLang="ja-JP" sz="4400" dirty="0">
              <a:effectLst>
                <a:outerShdw blurRad="50800" dist="38100" dir="2700000" algn="tl" rotWithShape="0">
                  <a:prstClr val="black">
                    <a:alpha val="40000"/>
                  </a:prstClr>
                </a:outerShdw>
              </a:effectLst>
              <a:latin typeface="Palatino Linotype" pitchFamily="18" charset="0"/>
            </a:endParaRPr>
          </a:p>
          <a:p>
            <a:pPr marL="0" indent="0">
              <a:spcBef>
                <a:spcPts val="0"/>
              </a:spcBef>
              <a:buNone/>
            </a:pPr>
            <a:r>
              <a:rPr lang="en-US" altLang="ja-JP" sz="2000" dirty="0"/>
              <a:t>http://windows.microsoft.com/ja-JP/skydrive/mesh-users</a:t>
            </a:r>
            <a:endParaRPr lang="en-US" altLang="ja-JP" sz="2000" dirty="0" smtClean="0"/>
          </a:p>
          <a:p>
            <a:pPr marL="0" indent="0">
              <a:buNone/>
            </a:pPr>
            <a:r>
              <a:rPr lang="en-US" altLang="ja-JP" dirty="0"/>
              <a:t> </a:t>
            </a:r>
            <a:endParaRPr lang="en-US" altLang="ja-JP" sz="2800" b="1" dirty="0" smtClean="0">
              <a:solidFill>
                <a:srgbClr val="002060"/>
              </a:solidFill>
              <a:latin typeface="Meiryo UI" pitchFamily="50" charset="-128"/>
              <a:ea typeface="Meiryo UI" pitchFamily="50" charset="-128"/>
              <a:cs typeface="Meiryo UI" pitchFamily="50" charset="-128"/>
            </a:endParaRPr>
          </a:p>
          <a:p>
            <a:pPr marL="0" indent="0">
              <a:buNone/>
            </a:pPr>
            <a:endParaRPr kumimoji="1" lang="ja-JP" altLang="en-US" sz="2800" b="1" dirty="0">
              <a:solidFill>
                <a:srgbClr val="002060"/>
              </a:solidFill>
              <a:latin typeface="Meiryo UI" pitchFamily="50" charset="-128"/>
              <a:ea typeface="Meiryo UI" pitchFamily="50" charset="-128"/>
              <a:cs typeface="Meiryo UI" pitchFamily="50" charset="-128"/>
            </a:endParaRPr>
          </a:p>
        </p:txBody>
      </p:sp>
      <p:sp>
        <p:nvSpPr>
          <p:cNvPr id="4" name="コンテンツ プレースホルダー 2"/>
          <p:cNvSpPr txBox="1">
            <a:spLocks/>
          </p:cNvSpPr>
          <p:nvPr/>
        </p:nvSpPr>
        <p:spPr>
          <a:xfrm>
            <a:off x="971600" y="3043624"/>
            <a:ext cx="3096344" cy="8448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altLang="ja-JP" sz="4400" dirty="0" smtClean="0">
                <a:solidFill>
                  <a:srgbClr val="002060"/>
                </a:solidFill>
                <a:effectLst>
                  <a:outerShdw blurRad="50800" dist="38100" dir="2700000" algn="tl" rotWithShape="0">
                    <a:prstClr val="black">
                      <a:alpha val="40000"/>
                    </a:prstClr>
                  </a:outerShdw>
                </a:effectLst>
                <a:latin typeface="Meiryo UI" pitchFamily="50" charset="-128"/>
                <a:ea typeface="Meiryo UI" pitchFamily="50" charset="-128"/>
                <a:cs typeface="Meiryo UI" pitchFamily="50" charset="-128"/>
              </a:rPr>
              <a:t>Mesh</a:t>
            </a:r>
            <a:endParaRPr lang="en-US" altLang="ja-JP" sz="2800" b="1" dirty="0" smtClean="0">
              <a:solidFill>
                <a:srgbClr val="002060"/>
              </a:solidFill>
              <a:latin typeface="Meiryo UI" pitchFamily="50" charset="-128"/>
              <a:ea typeface="Meiryo UI" pitchFamily="50" charset="-128"/>
              <a:cs typeface="Meiryo UI" pitchFamily="50" charset="-128"/>
            </a:endParaRPr>
          </a:p>
        </p:txBody>
      </p:sp>
      <p:sp>
        <p:nvSpPr>
          <p:cNvPr id="5" name="コンテンツ プレースホルダー 2"/>
          <p:cNvSpPr txBox="1">
            <a:spLocks/>
          </p:cNvSpPr>
          <p:nvPr/>
        </p:nvSpPr>
        <p:spPr>
          <a:xfrm>
            <a:off x="4552964" y="3016242"/>
            <a:ext cx="4608512" cy="8448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altLang="ja-JP" sz="4400" dirty="0" smtClean="0">
                <a:solidFill>
                  <a:srgbClr val="002060"/>
                </a:solidFill>
                <a:effectLst>
                  <a:outerShdw blurRad="50800" dist="38100" dir="2700000" algn="tl" rotWithShape="0">
                    <a:prstClr val="black">
                      <a:alpha val="40000"/>
                    </a:prstClr>
                  </a:outerShdw>
                </a:effectLst>
                <a:latin typeface="Meiryo UI" pitchFamily="50" charset="-128"/>
                <a:ea typeface="Meiryo UI" pitchFamily="50" charset="-128"/>
                <a:cs typeface="Meiryo UI" pitchFamily="50" charset="-128"/>
              </a:rPr>
              <a:t>SkyDrive</a:t>
            </a:r>
            <a:r>
              <a:rPr lang="en-US" altLang="ja-JP" sz="4400" dirty="0" smtClean="0">
                <a:effectLst>
                  <a:outerShdw blurRad="50800" dist="38100" dir="2700000" algn="tl" rotWithShape="0">
                    <a:prstClr val="black">
                      <a:alpha val="40000"/>
                    </a:prstClr>
                  </a:outerShdw>
                </a:effectLst>
                <a:latin typeface="Palatino Linotype" pitchFamily="18" charset="0"/>
              </a:rPr>
              <a:t> </a:t>
            </a:r>
          </a:p>
        </p:txBody>
      </p:sp>
      <p:sp>
        <p:nvSpPr>
          <p:cNvPr id="6" name="テキスト ボックス 5"/>
          <p:cNvSpPr txBox="1"/>
          <p:nvPr/>
        </p:nvSpPr>
        <p:spPr>
          <a:xfrm>
            <a:off x="647564" y="4077072"/>
            <a:ext cx="6840760" cy="1754326"/>
          </a:xfrm>
          <a:prstGeom prst="rect">
            <a:avLst/>
          </a:prstGeom>
          <a:noFill/>
        </p:spPr>
        <p:txBody>
          <a:bodyPr wrap="square" rtlCol="0">
            <a:spAutoFit/>
          </a:bodyPr>
          <a:lstStyle/>
          <a:p>
            <a:pPr algn="ctr"/>
            <a:r>
              <a:rPr kumimoji="1" lang="ja-JP" altLang="en-US" sz="3600" dirty="0" smtClean="0">
                <a:solidFill>
                  <a:schemeClr val="bg1">
                    <a:lumMod val="50000"/>
                  </a:schemeClr>
                </a:solidFill>
              </a:rPr>
              <a:t>よく</a:t>
            </a:r>
            <a:r>
              <a:rPr kumimoji="1" lang="ja-JP" altLang="en-US" sz="3600" dirty="0" smtClean="0">
                <a:solidFill>
                  <a:schemeClr val="bg1">
                    <a:lumMod val="50000"/>
                  </a:schemeClr>
                </a:solidFill>
              </a:rPr>
              <a:t>わかりません・・・</a:t>
            </a:r>
            <a:endParaRPr kumimoji="1" lang="en-US" altLang="ja-JP" sz="3600" dirty="0" smtClean="0">
              <a:solidFill>
                <a:schemeClr val="bg1">
                  <a:lumMod val="50000"/>
                </a:schemeClr>
              </a:solidFill>
            </a:endParaRPr>
          </a:p>
          <a:p>
            <a:pPr algn="ctr"/>
            <a:endParaRPr kumimoji="1" lang="en-US" altLang="ja-JP" sz="3600" dirty="0" smtClean="0">
              <a:solidFill>
                <a:schemeClr val="bg1">
                  <a:lumMod val="50000"/>
                </a:schemeClr>
              </a:solidFill>
            </a:endParaRPr>
          </a:p>
          <a:p>
            <a:pPr algn="ctr"/>
            <a:r>
              <a:rPr lang="ja-JP" altLang="en-US" sz="3600" dirty="0">
                <a:solidFill>
                  <a:srgbClr val="002060"/>
                </a:solidFill>
              </a:rPr>
              <a:t>どなた</a:t>
            </a:r>
            <a:r>
              <a:rPr lang="ja-JP" altLang="en-US" sz="3600" dirty="0" smtClean="0">
                <a:solidFill>
                  <a:srgbClr val="002060"/>
                </a:solidFill>
              </a:rPr>
              <a:t>かわかりませんか？</a:t>
            </a:r>
            <a:endParaRPr kumimoji="1" lang="ja-JP" altLang="en-US" sz="3600" dirty="0">
              <a:solidFill>
                <a:srgbClr val="002060"/>
              </a:solidFill>
            </a:endParaRPr>
          </a:p>
        </p:txBody>
      </p:sp>
    </p:spTree>
    <p:extLst>
      <p:ext uri="{BB962C8B-B14F-4D97-AF65-F5344CB8AC3E}">
        <p14:creationId xmlns:p14="http://schemas.microsoft.com/office/powerpoint/2010/main" val="3192835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0"/>
            <a:ext cx="8568952" cy="1600200"/>
          </a:xfrm>
        </p:spPr>
        <p:txBody>
          <a:bodyPr/>
          <a:lstStyle/>
          <a:p>
            <a:r>
              <a:rPr lang="en-US" altLang="ja-JP" sz="8000" dirty="0" smtClean="0"/>
              <a:t>SkyDrive</a:t>
            </a:r>
            <a:endParaRPr kumimoji="1" lang="ja-JP" altLang="en-US" sz="8000" dirty="0"/>
          </a:p>
        </p:txBody>
      </p:sp>
      <p:sp>
        <p:nvSpPr>
          <p:cNvPr id="3" name="コンテンツ プレースホルダー 2"/>
          <p:cNvSpPr>
            <a:spLocks noGrp="1"/>
          </p:cNvSpPr>
          <p:nvPr>
            <p:ph idx="1"/>
          </p:nvPr>
        </p:nvSpPr>
        <p:spPr>
          <a:xfrm>
            <a:off x="539552" y="1772816"/>
            <a:ext cx="8424936" cy="1440160"/>
          </a:xfrm>
        </p:spPr>
        <p:txBody>
          <a:bodyPr>
            <a:normAutofit/>
          </a:bodyPr>
          <a:lstStyle/>
          <a:p>
            <a:pPr marL="0" indent="0">
              <a:buNone/>
            </a:pPr>
            <a:r>
              <a:rPr lang="ja-JP" altLang="en-US" sz="4400" dirty="0">
                <a:effectLst>
                  <a:outerShdw blurRad="50800" dist="38100" dir="2700000" algn="tl" rotWithShape="0">
                    <a:prstClr val="black">
                      <a:alpha val="40000"/>
                    </a:prstClr>
                  </a:outerShdw>
                </a:effectLst>
                <a:latin typeface="Palatino Linotype" pitchFamily="18" charset="0"/>
              </a:rPr>
              <a:t>他</a:t>
            </a:r>
            <a:r>
              <a:rPr lang="ja-JP" altLang="en-US" sz="4400" dirty="0" smtClean="0">
                <a:effectLst>
                  <a:outerShdw blurRad="50800" dist="38100" dir="2700000" algn="tl" rotWithShape="0">
                    <a:prstClr val="black">
                      <a:alpha val="40000"/>
                    </a:prstClr>
                  </a:outerShdw>
                </a:effectLst>
                <a:latin typeface="Palatino Linotype" pitchFamily="18" charset="0"/>
              </a:rPr>
              <a:t>のサービスとの比較</a:t>
            </a:r>
            <a:r>
              <a:rPr lang="en-US" altLang="ja-JP" sz="4400" dirty="0" smtClean="0">
                <a:effectLst>
                  <a:outerShdw blurRad="50800" dist="38100" dir="2700000" algn="tl" rotWithShape="0">
                    <a:prstClr val="black">
                      <a:alpha val="40000"/>
                    </a:prstClr>
                  </a:outerShdw>
                </a:effectLst>
                <a:latin typeface="Palatino Linotype" pitchFamily="18" charset="0"/>
              </a:rPr>
              <a:t> </a:t>
            </a:r>
            <a:endParaRPr lang="en-US" altLang="ja-JP" sz="4400" dirty="0">
              <a:effectLst>
                <a:outerShdw blurRad="50800" dist="38100" dir="2700000" algn="tl" rotWithShape="0">
                  <a:prstClr val="black">
                    <a:alpha val="40000"/>
                  </a:prstClr>
                </a:outerShdw>
              </a:effectLst>
              <a:latin typeface="Palatino Linotype" pitchFamily="18" charset="0"/>
            </a:endParaRPr>
          </a:p>
          <a:p>
            <a:pPr marL="0" indent="0">
              <a:spcBef>
                <a:spcPts val="0"/>
              </a:spcBef>
              <a:buNone/>
            </a:pPr>
            <a:r>
              <a:rPr lang="en-US" altLang="ja-JP" sz="2000" dirty="0"/>
              <a:t>http://windows.microsoft.com/ja-JP/skydrive/compare</a:t>
            </a:r>
            <a:r>
              <a:rPr lang="en-US" altLang="ja-JP" dirty="0" smtClean="0"/>
              <a:t> </a:t>
            </a:r>
            <a:endParaRPr lang="en-US" altLang="ja-JP" sz="2800" b="1" dirty="0" smtClean="0">
              <a:solidFill>
                <a:srgbClr val="002060"/>
              </a:solidFill>
              <a:latin typeface="Meiryo UI" pitchFamily="50" charset="-128"/>
              <a:ea typeface="Meiryo UI" pitchFamily="50" charset="-128"/>
              <a:cs typeface="Meiryo UI" pitchFamily="50" charset="-128"/>
            </a:endParaRPr>
          </a:p>
          <a:p>
            <a:pPr marL="0" indent="0">
              <a:buNone/>
            </a:pPr>
            <a:endParaRPr kumimoji="1" lang="ja-JP" altLang="en-US" sz="2800" b="1" dirty="0">
              <a:solidFill>
                <a:srgbClr val="002060"/>
              </a:solidFill>
              <a:latin typeface="Meiryo UI" pitchFamily="50" charset="-128"/>
              <a:ea typeface="Meiryo UI" pitchFamily="50" charset="-128"/>
              <a:cs typeface="Meiryo UI"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694764957"/>
              </p:ext>
            </p:extLst>
          </p:nvPr>
        </p:nvGraphicFramePr>
        <p:xfrm>
          <a:off x="540000" y="2924944"/>
          <a:ext cx="8064000" cy="3828423"/>
        </p:xfrm>
        <a:graphic>
          <a:graphicData uri="http://schemas.openxmlformats.org/drawingml/2006/table">
            <a:tbl>
              <a:tblPr firstRow="1" bandRow="1">
                <a:tableStyleId>{5C22544A-7EE6-4342-B048-85BDC9FD1C3A}</a:tableStyleId>
              </a:tblPr>
              <a:tblGrid>
                <a:gridCol w="3744000"/>
                <a:gridCol w="1080000"/>
                <a:gridCol w="1080000"/>
                <a:gridCol w="1080000"/>
                <a:gridCol w="1080000"/>
              </a:tblGrid>
              <a:tr h="720080">
                <a:tc>
                  <a:txBody>
                    <a:bodyPr/>
                    <a:lstStyle/>
                    <a:p>
                      <a:endParaRPr kumimoji="1" lang="ja-JP" altLang="en-US" dirty="0"/>
                    </a:p>
                  </a:txBody>
                  <a:tcPr/>
                </a:tc>
                <a:tc>
                  <a:txBody>
                    <a:bodyPr/>
                    <a:lstStyle/>
                    <a:p>
                      <a:pPr algn="ctr"/>
                      <a:r>
                        <a:rPr kumimoji="1" lang="en-US" altLang="ja-JP" dirty="0" smtClean="0"/>
                        <a:t>Sky</a:t>
                      </a:r>
                    </a:p>
                    <a:p>
                      <a:pPr algn="ctr"/>
                      <a:r>
                        <a:rPr kumimoji="1" lang="en-US" altLang="ja-JP" dirty="0" smtClean="0"/>
                        <a:t>Drive</a:t>
                      </a:r>
                      <a:endParaRPr kumimoji="1" lang="ja-JP" altLang="en-US" dirty="0"/>
                    </a:p>
                  </a:txBody>
                  <a:tcPr anchor="ctr"/>
                </a:tc>
                <a:tc>
                  <a:txBody>
                    <a:bodyPr/>
                    <a:lstStyle/>
                    <a:p>
                      <a:pPr algn="ctr"/>
                      <a:r>
                        <a:rPr kumimoji="1" lang="en-US" altLang="ja-JP" dirty="0" smtClean="0"/>
                        <a:t>Apple </a:t>
                      </a:r>
                      <a:r>
                        <a:rPr kumimoji="1" lang="en-US" altLang="ja-JP" dirty="0" err="1" smtClean="0"/>
                        <a:t>iCloud</a:t>
                      </a:r>
                      <a:endParaRPr kumimoji="1" lang="ja-JP" altLang="en-US" dirty="0"/>
                    </a:p>
                  </a:txBody>
                  <a:tcPr anchor="ctr"/>
                </a:tc>
                <a:tc>
                  <a:txBody>
                    <a:bodyPr/>
                    <a:lstStyle/>
                    <a:p>
                      <a:pPr algn="ctr"/>
                      <a:r>
                        <a:rPr kumimoji="1" lang="en-US" altLang="ja-JP" dirty="0" smtClean="0"/>
                        <a:t>Google Drive</a:t>
                      </a:r>
                      <a:endParaRPr kumimoji="1" lang="ja-JP" altLang="en-US" dirty="0"/>
                    </a:p>
                  </a:txBody>
                  <a:tcPr anchor="ctr"/>
                </a:tc>
                <a:tc>
                  <a:txBody>
                    <a:bodyPr/>
                    <a:lstStyle/>
                    <a:p>
                      <a:pPr algn="ctr"/>
                      <a:r>
                        <a:rPr kumimoji="1" lang="en-US" altLang="ja-JP" dirty="0" smtClean="0"/>
                        <a:t>Drop</a:t>
                      </a:r>
                    </a:p>
                    <a:p>
                      <a:pPr algn="ctr"/>
                      <a:r>
                        <a:rPr kumimoji="1" lang="en-US" altLang="ja-JP" dirty="0" smtClean="0"/>
                        <a:t>box</a:t>
                      </a:r>
                      <a:endParaRPr kumimoji="1" lang="ja-JP" altLang="en-US" dirty="0"/>
                    </a:p>
                  </a:txBody>
                  <a:tcPr anchor="ctr"/>
                </a:tc>
              </a:tr>
              <a:tr h="444049">
                <a:tc>
                  <a:txBody>
                    <a:bodyPr/>
                    <a:lstStyle/>
                    <a:p>
                      <a:r>
                        <a:rPr kumimoji="1" lang="ja-JP" altLang="en-US" dirty="0" smtClean="0">
                          <a:latin typeface="Meiryo UI" pitchFamily="50" charset="-128"/>
                          <a:ea typeface="Meiryo UI" pitchFamily="50" charset="-128"/>
                          <a:cs typeface="Meiryo UI" pitchFamily="50" charset="-128"/>
                        </a:rPr>
                        <a:t>クラウド ストレージ</a:t>
                      </a:r>
                      <a:endParaRPr kumimoji="1" lang="ja-JP" altLang="en-US" dirty="0">
                        <a:latin typeface="Meiryo UI" pitchFamily="50" charset="-128"/>
                        <a:ea typeface="Meiryo UI" pitchFamily="50" charset="-128"/>
                        <a:cs typeface="Meiryo UI" pitchFamily="50" charset="-128"/>
                      </a:endParaRPr>
                    </a:p>
                  </a:txBody>
                  <a:tcPr/>
                </a:tc>
                <a:tc>
                  <a:txBody>
                    <a:bodyPr/>
                    <a:lstStyle/>
                    <a:p>
                      <a:pPr algn="ctr"/>
                      <a:r>
                        <a:rPr kumimoji="1" lang="ja-JP" altLang="en-US" dirty="0" smtClean="0">
                          <a:latin typeface="Meiryo UI" pitchFamily="50" charset="-128"/>
                          <a:ea typeface="Meiryo UI" pitchFamily="50" charset="-128"/>
                          <a:cs typeface="Meiryo UI" pitchFamily="50" charset="-128"/>
                        </a:rPr>
                        <a:t>７</a:t>
                      </a:r>
                      <a:r>
                        <a:rPr kumimoji="1" lang="en-US" altLang="ja-JP" dirty="0" smtClean="0">
                          <a:latin typeface="Meiryo UI" pitchFamily="50" charset="-128"/>
                          <a:ea typeface="Meiryo UI" pitchFamily="50" charset="-128"/>
                          <a:cs typeface="Meiryo UI" pitchFamily="50" charset="-128"/>
                        </a:rPr>
                        <a:t>GB</a:t>
                      </a:r>
                      <a:endParaRPr kumimoji="1" lang="ja-JP" altLang="en-US" dirty="0">
                        <a:latin typeface="Meiryo UI" pitchFamily="50" charset="-128"/>
                        <a:ea typeface="Meiryo UI" pitchFamily="50" charset="-128"/>
                        <a:cs typeface="Meiryo UI" pitchFamily="50" charset="-128"/>
                      </a:endParaRPr>
                    </a:p>
                  </a:txBody>
                  <a:tcPr anchor="ctr"/>
                </a:tc>
                <a:tc>
                  <a:txBody>
                    <a:bodyPr/>
                    <a:lstStyle/>
                    <a:p>
                      <a:pPr algn="ctr"/>
                      <a:r>
                        <a:rPr kumimoji="1" lang="ja-JP" altLang="en-US" dirty="0" smtClean="0">
                          <a:latin typeface="Meiryo UI" pitchFamily="50" charset="-128"/>
                          <a:ea typeface="Meiryo UI" pitchFamily="50" charset="-128"/>
                          <a:cs typeface="Meiryo UI" pitchFamily="50" charset="-128"/>
                        </a:rPr>
                        <a:t>５</a:t>
                      </a:r>
                      <a:r>
                        <a:rPr kumimoji="1" lang="en-US" altLang="ja-JP" dirty="0" smtClean="0">
                          <a:latin typeface="Meiryo UI" pitchFamily="50" charset="-128"/>
                          <a:ea typeface="Meiryo UI" pitchFamily="50" charset="-128"/>
                          <a:cs typeface="Meiryo UI" pitchFamily="50" charset="-128"/>
                        </a:rPr>
                        <a:t>GB</a:t>
                      </a:r>
                      <a:endParaRPr kumimoji="1" lang="ja-JP" altLang="en-US" dirty="0">
                        <a:latin typeface="Meiryo UI" pitchFamily="50" charset="-128"/>
                        <a:ea typeface="Meiryo UI" pitchFamily="50" charset="-128"/>
                        <a:cs typeface="Meiryo UI" pitchFamily="50" charset="-128"/>
                      </a:endParaRPr>
                    </a:p>
                  </a:txBody>
                  <a:tcPr anchor="ctr"/>
                </a:tc>
                <a:tc>
                  <a:txBody>
                    <a:bodyPr/>
                    <a:lstStyle/>
                    <a:p>
                      <a:pPr algn="ctr"/>
                      <a:r>
                        <a:rPr kumimoji="1" lang="en-US" altLang="ja-JP" dirty="0" smtClean="0">
                          <a:latin typeface="Meiryo UI" pitchFamily="50" charset="-128"/>
                          <a:ea typeface="Meiryo UI" pitchFamily="50" charset="-128"/>
                          <a:cs typeface="Meiryo UI" pitchFamily="50" charset="-128"/>
                        </a:rPr>
                        <a:t>5GB</a:t>
                      </a:r>
                      <a:endParaRPr kumimoji="1" lang="ja-JP" altLang="en-US" dirty="0">
                        <a:latin typeface="Meiryo UI" pitchFamily="50" charset="-128"/>
                        <a:ea typeface="Meiryo UI" pitchFamily="50" charset="-128"/>
                        <a:cs typeface="Meiryo UI" pitchFamily="50" charset="-128"/>
                      </a:endParaRPr>
                    </a:p>
                  </a:txBody>
                  <a:tcPr anchor="ctr"/>
                </a:tc>
                <a:tc>
                  <a:txBody>
                    <a:bodyPr/>
                    <a:lstStyle/>
                    <a:p>
                      <a:pPr algn="ctr"/>
                      <a:r>
                        <a:rPr kumimoji="1" lang="en-US" altLang="ja-JP" dirty="0" smtClean="0">
                          <a:latin typeface="Meiryo UI" pitchFamily="50" charset="-128"/>
                          <a:ea typeface="Meiryo UI" pitchFamily="50" charset="-128"/>
                          <a:cs typeface="Meiryo UI" pitchFamily="50" charset="-128"/>
                        </a:rPr>
                        <a:t>2GB</a:t>
                      </a:r>
                    </a:p>
                  </a:txBody>
                  <a:tcPr anchor="ctr"/>
                </a:tc>
              </a:tr>
              <a:tr h="444049">
                <a:tc>
                  <a:txBody>
                    <a:bodyPr/>
                    <a:lstStyle/>
                    <a:p>
                      <a:r>
                        <a:rPr kumimoji="1" lang="en-US" altLang="ja-JP" dirty="0" smtClean="0">
                          <a:latin typeface="Meiryo UI" pitchFamily="50" charset="-128"/>
                          <a:ea typeface="Meiryo UI" pitchFamily="50" charset="-128"/>
                          <a:cs typeface="Meiryo UI" pitchFamily="50" charset="-128"/>
                        </a:rPr>
                        <a:t>Windows </a:t>
                      </a:r>
                      <a:endParaRPr kumimoji="1" lang="ja-JP" altLang="en-US" dirty="0">
                        <a:latin typeface="Meiryo UI" pitchFamily="50" charset="-128"/>
                        <a:ea typeface="Meiryo UI" pitchFamily="50" charset="-128"/>
                        <a:cs typeface="Meiryo UI" pitchFamily="50" charset="-128"/>
                      </a:endParaRPr>
                    </a:p>
                  </a:txBody>
                  <a:tcPr/>
                </a:tc>
                <a:tc>
                  <a:txBody>
                    <a:bodyPr/>
                    <a:lstStyle/>
                    <a:p>
                      <a:pPr algn="ctr"/>
                      <a:r>
                        <a:rPr kumimoji="1" lang="ja-JP" altLang="en-US" dirty="0" smtClean="0">
                          <a:latin typeface="Meiryo UI" pitchFamily="50" charset="-128"/>
                          <a:ea typeface="Meiryo UI" pitchFamily="50" charset="-128"/>
                          <a:cs typeface="Meiryo UI" pitchFamily="50" charset="-128"/>
                        </a:rPr>
                        <a:t>✔</a:t>
                      </a:r>
                      <a:endParaRPr kumimoji="1" lang="ja-JP" altLang="en-US" dirty="0">
                        <a:latin typeface="Meiryo UI" pitchFamily="50" charset="-128"/>
                        <a:ea typeface="Meiryo UI" pitchFamily="50" charset="-128"/>
                        <a:cs typeface="Meiryo UI" pitchFamily="50" charset="-128"/>
                      </a:endParaRPr>
                    </a:p>
                  </a:txBody>
                  <a:tcPr anchor="ctr"/>
                </a:tc>
                <a:tc>
                  <a:txBody>
                    <a:bodyPr/>
                    <a:lstStyle/>
                    <a:p>
                      <a:pPr algn="ctr"/>
                      <a:endParaRPr kumimoji="1" lang="ja-JP" altLang="en-US" dirty="0">
                        <a:latin typeface="Meiryo UI" pitchFamily="50" charset="-128"/>
                        <a:ea typeface="Meiryo UI" pitchFamily="50" charset="-128"/>
                        <a:cs typeface="Meiryo UI"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itchFamily="50" charset="-128"/>
                          <a:ea typeface="Meiryo UI" pitchFamily="50" charset="-128"/>
                          <a:cs typeface="Meiryo UI" pitchFamily="50" charset="-128"/>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itchFamily="50" charset="-128"/>
                          <a:ea typeface="Meiryo UI" pitchFamily="50" charset="-128"/>
                          <a:cs typeface="Meiryo UI" pitchFamily="50" charset="-128"/>
                        </a:rPr>
                        <a:t>✔</a:t>
                      </a:r>
                    </a:p>
                  </a:txBody>
                  <a:tcPr anchor="ctr"/>
                </a:tc>
              </a:tr>
              <a:tr h="444049">
                <a:tc>
                  <a:txBody>
                    <a:bodyPr/>
                    <a:lstStyle/>
                    <a:p>
                      <a:r>
                        <a:rPr kumimoji="1" lang="ja-JP" altLang="en-US" dirty="0" smtClean="0">
                          <a:latin typeface="Meiryo UI" pitchFamily="50" charset="-128"/>
                          <a:ea typeface="Meiryo UI" pitchFamily="50" charset="-128"/>
                          <a:cs typeface="Meiryo UI" pitchFamily="50" charset="-128"/>
                        </a:rPr>
                        <a:t>リモート アクセス</a:t>
                      </a:r>
                      <a:endParaRPr kumimoji="1" lang="ja-JP" altLang="en-US" dirty="0">
                        <a:latin typeface="Meiryo UI" pitchFamily="50" charset="-128"/>
                        <a:ea typeface="Meiryo UI" pitchFamily="50" charset="-128"/>
                        <a:cs typeface="Meiryo UI" pitchFamily="50" charset="-128"/>
                      </a:endParaRPr>
                    </a:p>
                  </a:txBody>
                  <a:tcPr/>
                </a:tc>
                <a:tc>
                  <a:txBody>
                    <a:bodyPr/>
                    <a:lstStyle/>
                    <a:p>
                      <a:pPr algn="ctr"/>
                      <a:r>
                        <a:rPr kumimoji="1" lang="ja-JP" altLang="en-US" dirty="0" smtClean="0">
                          <a:latin typeface="Meiryo UI" pitchFamily="50" charset="-128"/>
                          <a:ea typeface="Meiryo UI" pitchFamily="50" charset="-128"/>
                          <a:cs typeface="Meiryo UI" pitchFamily="50" charset="-128"/>
                        </a:rPr>
                        <a:t>✔</a:t>
                      </a:r>
                    </a:p>
                  </a:txBody>
                  <a:tcPr anchor="ctr"/>
                </a:tc>
                <a:tc>
                  <a:txBody>
                    <a:bodyPr/>
                    <a:lstStyle/>
                    <a:p>
                      <a:pPr algn="ctr"/>
                      <a:r>
                        <a:rPr kumimoji="1" lang="ja-JP" altLang="en-US" dirty="0" smtClean="0">
                          <a:latin typeface="Meiryo UI" pitchFamily="50" charset="-128"/>
                          <a:ea typeface="Meiryo UI" pitchFamily="50" charset="-128"/>
                          <a:cs typeface="Meiryo UI" pitchFamily="50" charset="-128"/>
                        </a:rPr>
                        <a:t>✔</a:t>
                      </a:r>
                    </a:p>
                  </a:txBody>
                  <a:tcPr anchor="ctr"/>
                </a:tc>
                <a:tc>
                  <a:txBody>
                    <a:bodyPr/>
                    <a:lstStyle/>
                    <a:p>
                      <a:pPr algn="ctr"/>
                      <a:endParaRPr kumimoji="1" lang="ja-JP" altLang="en-US" dirty="0">
                        <a:latin typeface="Meiryo UI" pitchFamily="50" charset="-128"/>
                        <a:ea typeface="Meiryo UI" pitchFamily="50" charset="-128"/>
                        <a:cs typeface="Meiryo UI" pitchFamily="50" charset="-128"/>
                      </a:endParaRPr>
                    </a:p>
                  </a:txBody>
                  <a:tcPr anchor="ctr"/>
                </a:tc>
                <a:tc>
                  <a:txBody>
                    <a:bodyPr/>
                    <a:lstStyle/>
                    <a:p>
                      <a:pPr algn="ctr"/>
                      <a:endParaRPr kumimoji="1" lang="ja-JP" altLang="en-US" dirty="0">
                        <a:latin typeface="Meiryo UI" pitchFamily="50" charset="-128"/>
                        <a:ea typeface="Meiryo UI" pitchFamily="50" charset="-128"/>
                        <a:cs typeface="Meiryo UI" pitchFamily="50" charset="-128"/>
                      </a:endParaRPr>
                    </a:p>
                  </a:txBody>
                  <a:tcPr anchor="ctr"/>
                </a:tc>
              </a:tr>
              <a:tr h="444049">
                <a:tc>
                  <a:txBody>
                    <a:bodyPr/>
                    <a:lstStyle/>
                    <a:p>
                      <a:r>
                        <a:rPr kumimoji="1" lang="ja-JP" altLang="en-US" dirty="0" smtClean="0">
                          <a:latin typeface="Meiryo UI" pitchFamily="50" charset="-128"/>
                          <a:ea typeface="Meiryo UI" pitchFamily="50" charset="-128"/>
                          <a:cs typeface="Meiryo UI" pitchFamily="50" charset="-128"/>
                        </a:rPr>
                        <a:t>他ユーザーと同時にオンライン編集</a:t>
                      </a:r>
                      <a:endParaRPr kumimoji="1" lang="ja-JP" altLang="en-US" dirty="0">
                        <a:latin typeface="Meiryo UI" pitchFamily="50" charset="-128"/>
                        <a:ea typeface="Meiryo UI" pitchFamily="50" charset="-128"/>
                        <a:cs typeface="Meiryo UI" pitchFamily="50" charset="-128"/>
                      </a:endParaRPr>
                    </a:p>
                  </a:txBody>
                  <a:tcPr/>
                </a:tc>
                <a:tc>
                  <a:txBody>
                    <a:bodyPr/>
                    <a:lstStyle/>
                    <a:p>
                      <a:pPr algn="ctr"/>
                      <a:r>
                        <a:rPr kumimoji="1" lang="ja-JP" altLang="en-US" dirty="0" smtClean="0">
                          <a:latin typeface="Meiryo UI" pitchFamily="50" charset="-128"/>
                          <a:ea typeface="Meiryo UI" pitchFamily="50" charset="-128"/>
                          <a:cs typeface="Meiryo UI" pitchFamily="50" charset="-128"/>
                        </a:rPr>
                        <a:t>✔</a:t>
                      </a:r>
                    </a:p>
                  </a:txBody>
                  <a:tcPr anchor="ctr"/>
                </a:tc>
                <a:tc>
                  <a:txBody>
                    <a:bodyPr/>
                    <a:lstStyle/>
                    <a:p>
                      <a:pPr algn="ctr"/>
                      <a:endParaRPr kumimoji="1" lang="ja-JP" altLang="en-US">
                        <a:latin typeface="Meiryo UI" pitchFamily="50" charset="-128"/>
                        <a:ea typeface="Meiryo UI" pitchFamily="50" charset="-128"/>
                        <a:cs typeface="Meiryo UI"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mtClean="0">
                          <a:latin typeface="Meiryo UI" pitchFamily="50" charset="-128"/>
                          <a:ea typeface="Meiryo UI" pitchFamily="50" charset="-128"/>
                          <a:cs typeface="Meiryo UI" pitchFamily="50" charset="-128"/>
                        </a:rPr>
                        <a:t>✔</a:t>
                      </a:r>
                    </a:p>
                  </a:txBody>
                  <a:tcPr anchor="ctr"/>
                </a:tc>
                <a:tc>
                  <a:txBody>
                    <a:bodyPr/>
                    <a:lstStyle/>
                    <a:p>
                      <a:pPr algn="ctr"/>
                      <a:endParaRPr kumimoji="1" lang="ja-JP" altLang="en-US" dirty="0">
                        <a:latin typeface="Meiryo UI" pitchFamily="50" charset="-128"/>
                        <a:ea typeface="Meiryo UI" pitchFamily="50" charset="-128"/>
                        <a:cs typeface="Meiryo UI" pitchFamily="50" charset="-128"/>
                      </a:endParaRPr>
                    </a:p>
                  </a:txBody>
                  <a:tcPr anchor="ctr"/>
                </a:tc>
              </a:tr>
              <a:tr h="444049">
                <a:tc>
                  <a:txBody>
                    <a:bodyPr/>
                    <a:lstStyle/>
                    <a:p>
                      <a:r>
                        <a:rPr kumimoji="1" lang="ja-JP" altLang="en-US" dirty="0" smtClean="0">
                          <a:latin typeface="Meiryo UI" pitchFamily="50" charset="-128"/>
                          <a:ea typeface="Meiryo UI" pitchFamily="50" charset="-128"/>
                          <a:cs typeface="Meiryo UI" pitchFamily="50" charset="-128"/>
                        </a:rPr>
                        <a:t>だれとでも共有</a:t>
                      </a:r>
                      <a:endParaRPr kumimoji="1" lang="ja-JP" altLang="en-US" dirty="0">
                        <a:latin typeface="Meiryo UI" pitchFamily="50" charset="-128"/>
                        <a:ea typeface="Meiryo UI" pitchFamily="50" charset="-128"/>
                        <a:cs typeface="Meiryo UI" pitchFamily="50" charset="-128"/>
                      </a:endParaRPr>
                    </a:p>
                  </a:txBody>
                  <a:tcPr/>
                </a:tc>
                <a:tc>
                  <a:txBody>
                    <a:bodyPr/>
                    <a:lstStyle/>
                    <a:p>
                      <a:pPr algn="ctr"/>
                      <a:r>
                        <a:rPr kumimoji="1" lang="ja-JP" altLang="en-US" dirty="0" smtClean="0">
                          <a:latin typeface="Meiryo UI" pitchFamily="50" charset="-128"/>
                          <a:ea typeface="Meiryo UI" pitchFamily="50" charset="-128"/>
                          <a:cs typeface="Meiryo UI" pitchFamily="50" charset="-128"/>
                        </a:rPr>
                        <a:t>✔</a:t>
                      </a:r>
                    </a:p>
                  </a:txBody>
                  <a:tcPr anchor="ctr"/>
                </a:tc>
                <a:tc>
                  <a:txBody>
                    <a:bodyPr/>
                    <a:lstStyle/>
                    <a:p>
                      <a:pPr algn="ctr"/>
                      <a:endParaRPr kumimoji="1" lang="ja-JP" altLang="en-US">
                        <a:latin typeface="Meiryo UI" pitchFamily="50" charset="-128"/>
                        <a:ea typeface="Meiryo UI" pitchFamily="50" charset="-128"/>
                        <a:cs typeface="Meiryo UI" pitchFamily="50" charset="-128"/>
                      </a:endParaRPr>
                    </a:p>
                  </a:txBody>
                  <a:tcPr anchor="ctr"/>
                </a:tc>
                <a:tc>
                  <a:txBody>
                    <a:bodyPr/>
                    <a:lstStyle/>
                    <a:p>
                      <a:pPr algn="ctr"/>
                      <a:r>
                        <a:rPr kumimoji="1" lang="ja-JP" altLang="en-US" dirty="0" smtClean="0">
                          <a:latin typeface="Meiryo UI" pitchFamily="50" charset="-128"/>
                          <a:ea typeface="Meiryo UI" pitchFamily="50" charset="-128"/>
                          <a:cs typeface="Meiryo UI" pitchFamily="50" charset="-128"/>
                        </a:rPr>
                        <a:t>✔</a:t>
                      </a:r>
                    </a:p>
                  </a:txBody>
                  <a:tcPr anchor="ctr"/>
                </a:tc>
                <a:tc>
                  <a:txBody>
                    <a:bodyPr/>
                    <a:lstStyle/>
                    <a:p>
                      <a:pPr algn="ctr"/>
                      <a:r>
                        <a:rPr kumimoji="1" lang="ja-JP" altLang="en-US" dirty="0" smtClean="0">
                          <a:latin typeface="Meiryo UI" pitchFamily="50" charset="-128"/>
                          <a:ea typeface="Meiryo UI" pitchFamily="50" charset="-128"/>
                          <a:cs typeface="Meiryo UI" pitchFamily="50" charset="-128"/>
                        </a:rPr>
                        <a:t>✔</a:t>
                      </a:r>
                    </a:p>
                  </a:txBody>
                  <a:tcPr anchor="ctr"/>
                </a:tc>
              </a:tr>
              <a:tr h="444049">
                <a:tc>
                  <a:txBody>
                    <a:bodyPr/>
                    <a:lstStyle/>
                    <a:p>
                      <a:r>
                        <a:rPr kumimoji="1" lang="en-US" altLang="ja-JP" dirty="0" smtClean="0">
                          <a:latin typeface="Meiryo UI" pitchFamily="50" charset="-128"/>
                          <a:ea typeface="Meiryo UI" pitchFamily="50" charset="-128"/>
                          <a:cs typeface="Meiryo UI" pitchFamily="50" charset="-128"/>
                        </a:rPr>
                        <a:t>Office </a:t>
                      </a:r>
                      <a:r>
                        <a:rPr kumimoji="1" lang="ja-JP" altLang="en-US" dirty="0" smtClean="0">
                          <a:latin typeface="Meiryo UI" pitchFamily="50" charset="-128"/>
                          <a:ea typeface="Meiryo UI" pitchFamily="50" charset="-128"/>
                          <a:cs typeface="Meiryo UI" pitchFamily="50" charset="-128"/>
                        </a:rPr>
                        <a:t>ファイルをオンラインで見る</a:t>
                      </a:r>
                      <a:endParaRPr kumimoji="1" lang="ja-JP" altLang="en-US" dirty="0">
                        <a:latin typeface="Meiryo UI" pitchFamily="50" charset="-128"/>
                        <a:ea typeface="Meiryo UI" pitchFamily="50" charset="-128"/>
                        <a:cs typeface="Meiryo UI" pitchFamily="50" charset="-128"/>
                      </a:endParaRPr>
                    </a:p>
                  </a:txBody>
                  <a:tcPr/>
                </a:tc>
                <a:tc>
                  <a:txBody>
                    <a:bodyPr/>
                    <a:lstStyle/>
                    <a:p>
                      <a:pPr algn="ctr"/>
                      <a:r>
                        <a:rPr kumimoji="1" lang="ja-JP" altLang="en-US" dirty="0" smtClean="0">
                          <a:latin typeface="Meiryo UI" pitchFamily="50" charset="-128"/>
                          <a:ea typeface="Meiryo UI" pitchFamily="50" charset="-128"/>
                          <a:cs typeface="Meiryo UI" pitchFamily="50" charset="-128"/>
                        </a:rPr>
                        <a:t>✔</a:t>
                      </a:r>
                    </a:p>
                  </a:txBody>
                  <a:tcPr anchor="ctr"/>
                </a:tc>
                <a:tc>
                  <a:txBody>
                    <a:bodyPr/>
                    <a:lstStyle/>
                    <a:p>
                      <a:pPr algn="ctr"/>
                      <a:endParaRPr kumimoji="1" lang="ja-JP" altLang="en-US">
                        <a:latin typeface="Meiryo UI" pitchFamily="50" charset="-128"/>
                        <a:ea typeface="Meiryo UI" pitchFamily="50" charset="-128"/>
                        <a:cs typeface="Meiryo UI" pitchFamily="50" charset="-128"/>
                      </a:endParaRPr>
                    </a:p>
                  </a:txBody>
                  <a:tcPr anchor="ctr"/>
                </a:tc>
                <a:tc>
                  <a:txBody>
                    <a:bodyPr/>
                    <a:lstStyle/>
                    <a:p>
                      <a:pPr algn="ctr"/>
                      <a:r>
                        <a:rPr kumimoji="1" lang="ja-JP" altLang="en-US" dirty="0" smtClean="0">
                          <a:latin typeface="Meiryo UI" pitchFamily="50" charset="-128"/>
                          <a:ea typeface="Meiryo UI" pitchFamily="50" charset="-128"/>
                          <a:cs typeface="Meiryo UI" pitchFamily="50" charset="-128"/>
                        </a:rPr>
                        <a:t>✔</a:t>
                      </a:r>
                    </a:p>
                  </a:txBody>
                  <a:tcPr anchor="ctr"/>
                </a:tc>
                <a:tc>
                  <a:txBody>
                    <a:bodyPr/>
                    <a:lstStyle/>
                    <a:p>
                      <a:pPr algn="ctr"/>
                      <a:endParaRPr kumimoji="1" lang="ja-JP" altLang="en-US" dirty="0">
                        <a:latin typeface="Meiryo UI" pitchFamily="50" charset="-128"/>
                        <a:ea typeface="Meiryo UI" pitchFamily="50" charset="-128"/>
                        <a:cs typeface="Meiryo UI" pitchFamily="50" charset="-128"/>
                      </a:endParaRPr>
                    </a:p>
                  </a:txBody>
                  <a:tcPr anchor="ctr"/>
                </a:tc>
              </a:tr>
              <a:tr h="444049">
                <a:tc>
                  <a:txBody>
                    <a:bodyPr/>
                    <a:lstStyle/>
                    <a:p>
                      <a:r>
                        <a:rPr kumimoji="1" lang="ja-JP" altLang="en-US" dirty="0" smtClean="0">
                          <a:latin typeface="Meiryo UI" pitchFamily="50" charset="-128"/>
                          <a:ea typeface="Meiryo UI" pitchFamily="50" charset="-128"/>
                          <a:cs typeface="Meiryo UI" pitchFamily="50" charset="-128"/>
                        </a:rPr>
                        <a:t>最大ファイルサイズ</a:t>
                      </a:r>
                      <a:endParaRPr kumimoji="1" lang="ja-JP" altLang="en-US" dirty="0">
                        <a:latin typeface="Meiryo UI" pitchFamily="50" charset="-128"/>
                        <a:ea typeface="Meiryo UI" pitchFamily="50" charset="-128"/>
                        <a:cs typeface="Meiryo UI" pitchFamily="50" charset="-128"/>
                      </a:endParaRPr>
                    </a:p>
                  </a:txBody>
                  <a:tcPr/>
                </a:tc>
                <a:tc>
                  <a:txBody>
                    <a:bodyPr/>
                    <a:lstStyle/>
                    <a:p>
                      <a:pPr algn="ctr"/>
                      <a:r>
                        <a:rPr kumimoji="1" lang="ja-JP" altLang="en-US" dirty="0" smtClean="0">
                          <a:latin typeface="Meiryo UI" pitchFamily="50" charset="-128"/>
                          <a:ea typeface="Meiryo UI" pitchFamily="50" charset="-128"/>
                          <a:cs typeface="Meiryo UI" pitchFamily="50" charset="-128"/>
                        </a:rPr>
                        <a:t>２</a:t>
                      </a:r>
                      <a:r>
                        <a:rPr kumimoji="1" lang="en-US" altLang="ja-JP" dirty="0" smtClean="0">
                          <a:latin typeface="Meiryo UI" pitchFamily="50" charset="-128"/>
                          <a:ea typeface="Meiryo UI" pitchFamily="50" charset="-128"/>
                          <a:cs typeface="Meiryo UI" pitchFamily="50" charset="-128"/>
                        </a:rPr>
                        <a:t>GB</a:t>
                      </a:r>
                      <a:endParaRPr kumimoji="1" lang="ja-JP" altLang="en-US" dirty="0">
                        <a:latin typeface="Meiryo UI" pitchFamily="50" charset="-128"/>
                        <a:ea typeface="Meiryo UI" pitchFamily="50" charset="-128"/>
                        <a:cs typeface="Meiryo UI" pitchFamily="50" charset="-128"/>
                      </a:endParaRPr>
                    </a:p>
                  </a:txBody>
                  <a:tcPr anchor="ctr"/>
                </a:tc>
                <a:tc>
                  <a:txBody>
                    <a:bodyPr/>
                    <a:lstStyle/>
                    <a:p>
                      <a:pPr algn="ctr"/>
                      <a:r>
                        <a:rPr kumimoji="1" lang="en-US" altLang="ja-JP" b="1" dirty="0" smtClean="0">
                          <a:solidFill>
                            <a:schemeClr val="bg1">
                              <a:lumMod val="50000"/>
                            </a:schemeClr>
                          </a:solidFill>
                          <a:latin typeface="Meiryo UI" pitchFamily="50" charset="-128"/>
                          <a:ea typeface="Meiryo UI" pitchFamily="50" charset="-128"/>
                          <a:cs typeface="Meiryo UI" pitchFamily="50" charset="-128"/>
                        </a:rPr>
                        <a:t>(</a:t>
                      </a:r>
                      <a:r>
                        <a:rPr kumimoji="1" lang="ja-JP" altLang="en-US" b="1" dirty="0" smtClean="0">
                          <a:solidFill>
                            <a:schemeClr val="bg1">
                              <a:lumMod val="50000"/>
                            </a:schemeClr>
                          </a:solidFill>
                          <a:latin typeface="Meiryo UI" pitchFamily="50" charset="-128"/>
                          <a:ea typeface="Meiryo UI" pitchFamily="50" charset="-128"/>
                          <a:cs typeface="Meiryo UI" pitchFamily="50" charset="-128"/>
                        </a:rPr>
                        <a:t>不明</a:t>
                      </a:r>
                      <a:r>
                        <a:rPr kumimoji="1" lang="en-US" altLang="ja-JP" b="1" dirty="0" smtClean="0">
                          <a:solidFill>
                            <a:schemeClr val="bg1">
                              <a:lumMod val="50000"/>
                            </a:schemeClr>
                          </a:solidFill>
                          <a:latin typeface="Meiryo UI" pitchFamily="50" charset="-128"/>
                          <a:ea typeface="Meiryo UI" pitchFamily="50" charset="-128"/>
                          <a:cs typeface="Meiryo UI" pitchFamily="50" charset="-128"/>
                        </a:rPr>
                        <a:t>)</a:t>
                      </a:r>
                      <a:endParaRPr kumimoji="1" lang="ja-JP" altLang="en-US" b="1" dirty="0">
                        <a:solidFill>
                          <a:schemeClr val="bg1">
                            <a:lumMod val="50000"/>
                          </a:schemeClr>
                        </a:solidFill>
                        <a:latin typeface="Meiryo UI" pitchFamily="50" charset="-128"/>
                        <a:ea typeface="Meiryo UI" pitchFamily="50" charset="-128"/>
                        <a:cs typeface="Meiryo UI" pitchFamily="50" charset="-128"/>
                      </a:endParaRPr>
                    </a:p>
                  </a:txBody>
                  <a:tcPr anchor="ctr"/>
                </a:tc>
                <a:tc>
                  <a:txBody>
                    <a:bodyPr/>
                    <a:lstStyle/>
                    <a:p>
                      <a:pPr algn="ctr"/>
                      <a:r>
                        <a:rPr kumimoji="1" lang="ja-JP" altLang="en-US" dirty="0" smtClean="0">
                          <a:latin typeface="Meiryo UI" pitchFamily="50" charset="-128"/>
                          <a:ea typeface="Meiryo UI" pitchFamily="50" charset="-128"/>
                          <a:cs typeface="Meiryo UI" pitchFamily="50" charset="-128"/>
                        </a:rPr>
                        <a:t>５</a:t>
                      </a:r>
                      <a:r>
                        <a:rPr kumimoji="1" lang="en-US" altLang="ja-JP" dirty="0" smtClean="0">
                          <a:latin typeface="Meiryo UI" pitchFamily="50" charset="-128"/>
                          <a:ea typeface="Meiryo UI" pitchFamily="50" charset="-128"/>
                          <a:cs typeface="Meiryo UI" pitchFamily="50" charset="-128"/>
                        </a:rPr>
                        <a:t>GB</a:t>
                      </a:r>
                      <a:endParaRPr kumimoji="1" lang="ja-JP" altLang="en-US" dirty="0">
                        <a:latin typeface="Meiryo UI" pitchFamily="50" charset="-128"/>
                        <a:ea typeface="Meiryo UI" pitchFamily="50" charset="-128"/>
                        <a:cs typeface="Meiryo UI" pitchFamily="50" charset="-128"/>
                      </a:endParaRPr>
                    </a:p>
                  </a:txBody>
                  <a:tcPr anchor="ctr"/>
                </a:tc>
                <a:tc>
                  <a:txBody>
                    <a:bodyPr/>
                    <a:lstStyle/>
                    <a:p>
                      <a:pPr algn="ctr"/>
                      <a:r>
                        <a:rPr kumimoji="1" lang="ja-JP" altLang="en-US" dirty="0" smtClean="0">
                          <a:latin typeface="Meiryo UI" pitchFamily="50" charset="-128"/>
                          <a:ea typeface="Meiryo UI" pitchFamily="50" charset="-128"/>
                          <a:cs typeface="Meiryo UI" pitchFamily="50" charset="-128"/>
                        </a:rPr>
                        <a:t>２</a:t>
                      </a:r>
                      <a:r>
                        <a:rPr kumimoji="1" lang="en-US" altLang="ja-JP" dirty="0" smtClean="0">
                          <a:latin typeface="Meiryo UI" pitchFamily="50" charset="-128"/>
                          <a:ea typeface="Meiryo UI" pitchFamily="50" charset="-128"/>
                          <a:cs typeface="Meiryo UI" pitchFamily="50" charset="-128"/>
                        </a:rPr>
                        <a:t>GB</a:t>
                      </a:r>
                      <a:endParaRPr kumimoji="1" lang="ja-JP" altLang="en-US" dirty="0">
                        <a:latin typeface="Meiryo UI" pitchFamily="50" charset="-128"/>
                        <a:ea typeface="Meiryo UI" pitchFamily="50" charset="-128"/>
                        <a:cs typeface="Meiryo UI" pitchFamily="50" charset="-128"/>
                      </a:endParaRPr>
                    </a:p>
                  </a:txBody>
                  <a:tcPr anchor="ctr"/>
                </a:tc>
              </a:tr>
            </a:tbl>
          </a:graphicData>
        </a:graphic>
      </p:graphicFrame>
    </p:spTree>
    <p:extLst>
      <p:ext uri="{BB962C8B-B14F-4D97-AF65-F5344CB8AC3E}">
        <p14:creationId xmlns:p14="http://schemas.microsoft.com/office/powerpoint/2010/main" val="91809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46000">
              <a:schemeClr val="accent6">
                <a:lumMod val="40000"/>
                <a:lumOff val="60000"/>
              </a:schemeClr>
            </a:gs>
            <a:gs pos="24000">
              <a:schemeClr val="tx2">
                <a:lumMod val="10000"/>
              </a:schemeClr>
            </a:gs>
            <a:gs pos="0">
              <a:schemeClr val="tx2">
                <a:lumMod val="10000"/>
              </a:schemeClr>
            </a:gs>
            <a:gs pos="100000">
              <a:schemeClr val="accent6">
                <a:lumMod val="20000"/>
                <a:lumOff val="80000"/>
              </a:schemeClr>
            </a:gs>
          </a:gsLst>
          <a:lin ang="5400000" scaled="0"/>
        </a:gradFill>
        <a:effectLst/>
      </p:bgPr>
    </p:bg>
    <p:spTree>
      <p:nvGrpSpPr>
        <p:cNvPr id="1" name=""/>
        <p:cNvGrpSpPr/>
        <p:nvPr/>
      </p:nvGrpSpPr>
      <p:grpSpPr>
        <a:xfrm>
          <a:off x="0" y="0"/>
          <a:ext cx="0" cy="0"/>
          <a:chOff x="0" y="0"/>
          <a:chExt cx="0" cy="0"/>
        </a:xfrm>
      </p:grpSpPr>
      <p:sp>
        <p:nvSpPr>
          <p:cNvPr id="2" name="正方形/長方形 1"/>
          <p:cNvSpPr/>
          <p:nvPr/>
        </p:nvSpPr>
        <p:spPr>
          <a:xfrm>
            <a:off x="2479106" y="0"/>
            <a:ext cx="3890810"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50800" h="38100"/>
              <a:contourClr>
                <a:schemeClr val="accent2">
                  <a:shade val="75000"/>
                </a:schemeClr>
              </a:contourClr>
            </a:sp3d>
          </a:bodyPr>
          <a:lstStyle/>
          <a:p>
            <a:pPr algn="ctr"/>
            <a:r>
              <a:rPr lang="ja-JP" altLang="en-US" sz="7200" b="1" dirty="0" smtClean="0">
                <a:ln w="11430"/>
                <a:solidFill>
                  <a:srgbClr val="FF0000"/>
                </a:solidFill>
                <a:effectLst>
                  <a:glow rad="63500">
                    <a:schemeClr val="accent4">
                      <a:satMod val="175000"/>
                      <a:alpha val="40000"/>
                    </a:schemeClr>
                  </a:glow>
                  <a:outerShdw blurRad="50800" dist="39000" dir="5460000" algn="tl">
                    <a:srgbClr val="000000">
                      <a:alpha val="38000"/>
                    </a:srgbClr>
                  </a:outerShdw>
                  <a:reflection blurRad="6350" stA="55000" endA="50" endPos="85000" dir="5400000" sy="-100000" algn="bl" rotWithShape="0"/>
                </a:effectLst>
                <a:latin typeface="+mj-ea"/>
                <a:ea typeface="+mj-ea"/>
              </a:rPr>
              <a:t>情報端末</a:t>
            </a:r>
            <a:endParaRPr lang="ja-JP" altLang="en-US" sz="7200" b="1" dirty="0">
              <a:ln w="11430"/>
              <a:solidFill>
                <a:srgbClr val="FF0000"/>
              </a:solidFill>
              <a:effectLst>
                <a:glow rad="63500">
                  <a:schemeClr val="accent4">
                    <a:satMod val="175000"/>
                    <a:alpha val="40000"/>
                  </a:schemeClr>
                </a:glow>
                <a:outerShdw blurRad="50800" dist="39000" dir="5460000" algn="tl">
                  <a:srgbClr val="000000">
                    <a:alpha val="38000"/>
                  </a:srgbClr>
                </a:outerShdw>
                <a:reflection blurRad="6350" stA="55000" endA="50" endPos="85000" dir="5400000" sy="-100000" algn="bl" rotWithShape="0"/>
              </a:effectLst>
              <a:latin typeface="+mj-ea"/>
              <a:ea typeface="+mj-ea"/>
            </a:endParaRPr>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593" b="97405" l="2174" r="99068"/>
                    </a14:imgEffect>
                  </a14:imgLayer>
                </a14:imgProps>
              </a:ext>
              <a:ext uri="{28A0092B-C50C-407E-A947-70E740481C1C}">
                <a14:useLocalDpi xmlns:a14="http://schemas.microsoft.com/office/drawing/2010/main" val="0"/>
              </a:ext>
            </a:extLst>
          </a:blip>
          <a:srcRect b="14775"/>
          <a:stretch/>
        </p:blipFill>
        <p:spPr bwMode="auto">
          <a:xfrm>
            <a:off x="107504" y="1101830"/>
            <a:ext cx="2836798" cy="376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240" b="99587" l="3067" r="96933"/>
                    </a14:imgEffect>
                  </a14:imgLayer>
                </a14:imgProps>
              </a:ext>
              <a:ext uri="{28A0092B-C50C-407E-A947-70E740481C1C}">
                <a14:useLocalDpi xmlns:a14="http://schemas.microsoft.com/office/drawing/2010/main" val="0"/>
              </a:ext>
            </a:extLst>
          </a:blip>
          <a:srcRect/>
          <a:stretch>
            <a:fillRect/>
          </a:stretch>
        </p:blipFill>
        <p:spPr bwMode="auto">
          <a:xfrm>
            <a:off x="3419872" y="1210396"/>
            <a:ext cx="2327108" cy="316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Effect>
                      <a14:brightnessContrast bright="10000" contrast="2000"/>
                    </a14:imgEffect>
                  </a14:imgLayer>
                </a14:imgProps>
              </a:ext>
              <a:ext uri="{28A0092B-C50C-407E-A947-70E740481C1C}">
                <a14:useLocalDpi xmlns:a14="http://schemas.microsoft.com/office/drawing/2010/main" val="0"/>
              </a:ext>
            </a:extLst>
          </a:blip>
          <a:srcRect t="5237"/>
          <a:stretch/>
        </p:blipFill>
        <p:spPr bwMode="auto">
          <a:xfrm>
            <a:off x="4139952" y="3081147"/>
            <a:ext cx="1417308" cy="363255"/>
          </a:xfrm>
          <a:prstGeom prst="rect">
            <a:avLst/>
          </a:prstGeom>
          <a:ln w="9525">
            <a:solidFill>
              <a:srgbClr val="FFFF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624" y="3597255"/>
            <a:ext cx="1512168" cy="403245"/>
          </a:xfrm>
          <a:prstGeom prst="rect">
            <a:avLst/>
          </a:prstGeom>
          <a:ln>
            <a:solidFill>
              <a:srgbClr val="FFFF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339" b="100000" l="2113" r="99296">
                        <a14:foregroundMark x1="62441" y1="96491" x2="91080" y2="96881"/>
                        <a14:foregroundMark x1="84507" y1="41910" x2="77230" y2="86355"/>
                        <a14:foregroundMark x1="9859" y1="47563" x2="15258" y2="47953"/>
                        <a14:foregroundMark x1="12207" y1="58480" x2="18075" y2="58285"/>
                        <a14:foregroundMark x1="13146" y1="67057" x2="21831" y2="67836"/>
                        <a14:foregroundMark x1="12207" y1="75828" x2="19249" y2="76218"/>
                        <a14:foregroundMark x1="16667" y1="8382" x2="76995" y2="6823"/>
                        <a14:foregroundMark x1="15258" y1="13840" x2="15493" y2="47953"/>
                        <a14:foregroundMark x1="15258" y1="78752" x2="15728" y2="83821"/>
                        <a14:foregroundMark x1="18779" y1="84795" x2="72066" y2="84600"/>
                        <a14:foregroundMark x1="78169" y1="13450" x2="78638" y2="64717"/>
                        <a14:foregroundMark x1="8685" y1="65887" x2="19249" y2="64522"/>
                        <a14:foregroundMark x1="50939" y1="92008" x2="82629" y2="90448"/>
                        <a14:foregroundMark x1="82864" y1="68616" x2="81690" y2="82066"/>
                        <a14:foregroundMark x1="80047" y1="27096" x2="80047" y2="35478"/>
                        <a14:foregroundMark x1="79108" y1="7992" x2="79108" y2="7992"/>
                        <a14:foregroundMark x1="80282" y1="11501" x2="80282" y2="11501"/>
                        <a14:foregroundMark x1="80282" y1="15010" x2="80282" y2="15010"/>
                        <a14:foregroundMark x1="80047" y1="17154" x2="80047" y2="17154"/>
                        <a14:foregroundMark x1="80282" y1="20078" x2="80282" y2="20078"/>
                        <a14:foregroundMark x1="80047" y1="22612" x2="80047" y2="22612"/>
                        <a14:foregroundMark x1="80047" y1="24561" x2="80047" y2="24561"/>
                        <a14:foregroundMark x1="14319" y1="7797" x2="14319" y2="7797"/>
                      </a14:backgroundRemoval>
                    </a14:imgEffect>
                  </a14:imgLayer>
                </a14:imgProps>
              </a:ext>
              <a:ext uri="{28A0092B-C50C-407E-A947-70E740481C1C}">
                <a14:useLocalDpi xmlns:a14="http://schemas.microsoft.com/office/drawing/2010/main" val="0"/>
              </a:ext>
            </a:extLst>
          </a:blip>
          <a:srcRect/>
          <a:stretch>
            <a:fillRect/>
          </a:stretch>
        </p:blipFill>
        <p:spPr bwMode="auto">
          <a:xfrm>
            <a:off x="6546906" y="438616"/>
            <a:ext cx="2624859" cy="3160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17471" y="1308965"/>
            <a:ext cx="1447998" cy="370767"/>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349662" y="3798877"/>
            <a:ext cx="2822103" cy="2031325"/>
          </a:xfrm>
          <a:prstGeom prst="rect">
            <a:avLst/>
          </a:prstGeom>
          <a:noFill/>
        </p:spPr>
        <p:txBody>
          <a:bodyPr wrap="square" rtlCol="0">
            <a:spAutoFit/>
          </a:bodyPr>
          <a:lstStyle/>
          <a:p>
            <a:r>
              <a:rPr kumimoji="1" lang="en-US" altLang="ja-JP" dirty="0" smtClean="0">
                <a:solidFill>
                  <a:srgbClr val="002060"/>
                </a:solidFill>
                <a:latin typeface="Meiryo UI" pitchFamily="50" charset="-128"/>
                <a:ea typeface="Meiryo UI" pitchFamily="50" charset="-128"/>
                <a:cs typeface="Meiryo UI" pitchFamily="50" charset="-128"/>
              </a:rPr>
              <a:t>7.9inch</a:t>
            </a:r>
            <a:r>
              <a:rPr kumimoji="1" lang="ja-JP" altLang="en-US" dirty="0" smtClean="0">
                <a:solidFill>
                  <a:srgbClr val="002060"/>
                </a:solidFill>
                <a:latin typeface="Meiryo UI" pitchFamily="50" charset="-128"/>
                <a:ea typeface="Meiryo UI" pitchFamily="50" charset="-128"/>
                <a:cs typeface="Meiryo UI" pitchFamily="50" charset="-128"/>
              </a:rPr>
              <a:t>　</a:t>
            </a:r>
            <a:r>
              <a:rPr kumimoji="1" lang="en-US" altLang="ja-JP" dirty="0" smtClean="0">
                <a:solidFill>
                  <a:srgbClr val="002060"/>
                </a:solidFill>
                <a:latin typeface="Meiryo UI" pitchFamily="50" charset="-128"/>
                <a:ea typeface="Meiryo UI" pitchFamily="50" charset="-128"/>
                <a:cs typeface="Meiryo UI" pitchFamily="50" charset="-128"/>
              </a:rPr>
              <a:t>308g</a:t>
            </a:r>
          </a:p>
          <a:p>
            <a:r>
              <a:rPr lang="en-US" altLang="ja-JP" dirty="0" smtClean="0">
                <a:solidFill>
                  <a:srgbClr val="002060"/>
                </a:solidFill>
                <a:latin typeface="Meiryo UI" pitchFamily="50" charset="-128"/>
                <a:ea typeface="Meiryo UI" pitchFamily="50" charset="-128"/>
                <a:cs typeface="Meiryo UI" pitchFamily="50" charset="-128"/>
              </a:rPr>
              <a:t>200×134.7×7.2mm</a:t>
            </a:r>
            <a:endParaRPr kumimoji="1" lang="en-US" altLang="ja-JP" dirty="0" smtClean="0">
              <a:solidFill>
                <a:srgbClr val="002060"/>
              </a:solidFill>
              <a:latin typeface="Meiryo UI" pitchFamily="50" charset="-128"/>
              <a:ea typeface="Meiryo UI" pitchFamily="50" charset="-128"/>
              <a:cs typeface="Meiryo UI" pitchFamily="50" charset="-128"/>
            </a:endParaRPr>
          </a:p>
          <a:p>
            <a:r>
              <a:rPr lang="ja-JP" altLang="en-US" dirty="0" smtClean="0">
                <a:solidFill>
                  <a:srgbClr val="002060"/>
                </a:solidFill>
                <a:latin typeface="Meiryo UI" pitchFamily="50" charset="-128"/>
                <a:ea typeface="Meiryo UI" pitchFamily="50" charset="-128"/>
                <a:cs typeface="Meiryo UI" pitchFamily="50" charset="-128"/>
              </a:rPr>
              <a:t>解像度</a:t>
            </a:r>
            <a:r>
              <a:rPr lang="en-US" altLang="ja-JP" dirty="0" smtClean="0">
                <a:solidFill>
                  <a:srgbClr val="002060"/>
                </a:solidFill>
                <a:latin typeface="Meiryo UI" pitchFamily="50" charset="-128"/>
                <a:ea typeface="Meiryo UI" pitchFamily="50" charset="-128"/>
                <a:cs typeface="Meiryo UI" pitchFamily="50" charset="-128"/>
              </a:rPr>
              <a:t>1024×768</a:t>
            </a:r>
          </a:p>
          <a:p>
            <a:r>
              <a:rPr lang="ja-JP" altLang="en-US" dirty="0" smtClean="0">
                <a:solidFill>
                  <a:srgbClr val="002060"/>
                </a:solidFill>
                <a:latin typeface="Meiryo UI" pitchFamily="50" charset="-128"/>
                <a:ea typeface="Meiryo UI" pitchFamily="50" charset="-128"/>
                <a:cs typeface="Meiryo UI" pitchFamily="50" charset="-128"/>
              </a:rPr>
              <a:t>カメラ</a:t>
            </a:r>
            <a:r>
              <a:rPr lang="en-US" altLang="ja-JP" dirty="0" smtClean="0">
                <a:solidFill>
                  <a:srgbClr val="002060"/>
                </a:solidFill>
                <a:latin typeface="Meiryo UI" pitchFamily="50" charset="-128"/>
                <a:ea typeface="Meiryo UI" pitchFamily="50" charset="-128"/>
                <a:cs typeface="Meiryo UI" pitchFamily="50" charset="-128"/>
              </a:rPr>
              <a:t>1.2</a:t>
            </a:r>
            <a:r>
              <a:rPr lang="ja-JP" altLang="en-US" dirty="0" smtClean="0">
                <a:solidFill>
                  <a:srgbClr val="002060"/>
                </a:solidFill>
                <a:latin typeface="Meiryo UI" pitchFamily="50" charset="-128"/>
                <a:ea typeface="Meiryo UI" pitchFamily="50" charset="-128"/>
                <a:cs typeface="Meiryo UI" pitchFamily="50" charset="-128"/>
              </a:rPr>
              <a:t>メガピクセル</a:t>
            </a:r>
            <a:endParaRPr lang="en-US" altLang="ja-JP" dirty="0" smtClean="0">
              <a:solidFill>
                <a:srgbClr val="002060"/>
              </a:solidFill>
              <a:latin typeface="Meiryo UI" pitchFamily="50" charset="-128"/>
              <a:ea typeface="Meiryo UI" pitchFamily="50" charset="-128"/>
              <a:cs typeface="Meiryo UI" pitchFamily="50" charset="-128"/>
            </a:endParaRPr>
          </a:p>
          <a:p>
            <a:r>
              <a:rPr lang="ja-JP" altLang="en-US" dirty="0" smtClean="0">
                <a:solidFill>
                  <a:srgbClr val="002060"/>
                </a:solidFill>
                <a:latin typeface="Meiryo UI" pitchFamily="50" charset="-128"/>
                <a:ea typeface="Meiryo UI" pitchFamily="50" charset="-128"/>
                <a:cs typeface="Meiryo UI" pitchFamily="50" charset="-128"/>
              </a:rPr>
              <a:t>デュアルコア　</a:t>
            </a:r>
            <a:r>
              <a:rPr lang="en-US" altLang="ja-JP" dirty="0" smtClean="0">
                <a:solidFill>
                  <a:srgbClr val="002060"/>
                </a:solidFill>
                <a:latin typeface="Meiryo UI" pitchFamily="50" charset="-128"/>
                <a:ea typeface="Meiryo UI" pitchFamily="50" charset="-128"/>
                <a:cs typeface="Meiryo UI" pitchFamily="50" charset="-128"/>
              </a:rPr>
              <a:t>RAM512MB</a:t>
            </a:r>
          </a:p>
          <a:p>
            <a:r>
              <a:rPr lang="en-US" altLang="ja-JP" dirty="0">
                <a:solidFill>
                  <a:srgbClr val="002060"/>
                </a:solidFill>
                <a:latin typeface="Meiryo UI" pitchFamily="50" charset="-128"/>
                <a:ea typeface="Meiryo UI" pitchFamily="50" charset="-128"/>
                <a:cs typeface="Meiryo UI" pitchFamily="50" charset="-128"/>
              </a:rPr>
              <a:t>10</a:t>
            </a:r>
            <a:r>
              <a:rPr lang="ja-JP" altLang="en-US" dirty="0">
                <a:solidFill>
                  <a:srgbClr val="002060"/>
                </a:solidFill>
                <a:latin typeface="Meiryo UI" pitchFamily="50" charset="-128"/>
                <a:ea typeface="Meiryo UI" pitchFamily="50" charset="-128"/>
                <a:cs typeface="Meiryo UI" pitchFamily="50" charset="-128"/>
              </a:rPr>
              <a:t>時間</a:t>
            </a:r>
            <a:endParaRPr lang="en-US" altLang="ja-JP" dirty="0" smtClean="0">
              <a:solidFill>
                <a:srgbClr val="002060"/>
              </a:solidFill>
              <a:latin typeface="Meiryo UI" pitchFamily="50" charset="-128"/>
              <a:ea typeface="Meiryo UI" pitchFamily="50" charset="-128"/>
              <a:cs typeface="Meiryo UI" pitchFamily="50" charset="-128"/>
            </a:endParaRPr>
          </a:p>
          <a:p>
            <a:r>
              <a:rPr kumimoji="1" lang="en-US" altLang="ja-JP" dirty="0">
                <a:solidFill>
                  <a:srgbClr val="002060"/>
                </a:solidFill>
                <a:latin typeface="Meiryo UI" pitchFamily="50" charset="-128"/>
                <a:ea typeface="Meiryo UI" pitchFamily="50" charset="-128"/>
                <a:cs typeface="Meiryo UI" pitchFamily="50" charset="-128"/>
              </a:rPr>
              <a:t>28,800</a:t>
            </a:r>
            <a:r>
              <a:rPr kumimoji="1" lang="ja-JP" altLang="en-US" dirty="0" smtClean="0">
                <a:solidFill>
                  <a:srgbClr val="002060"/>
                </a:solidFill>
                <a:latin typeface="Meiryo UI" pitchFamily="50" charset="-128"/>
                <a:ea typeface="Meiryo UI" pitchFamily="50" charset="-128"/>
                <a:cs typeface="Meiryo UI" pitchFamily="50" charset="-128"/>
              </a:rPr>
              <a:t>円</a:t>
            </a:r>
            <a:r>
              <a:rPr kumimoji="1" lang="en-US" altLang="ja-JP" dirty="0" smtClean="0">
                <a:solidFill>
                  <a:srgbClr val="002060"/>
                </a:solidFill>
                <a:latin typeface="Meiryo UI" pitchFamily="50" charset="-128"/>
                <a:ea typeface="Meiryo UI" pitchFamily="50" charset="-128"/>
                <a:cs typeface="Meiryo UI" pitchFamily="50" charset="-128"/>
              </a:rPr>
              <a:t>(16GB</a:t>
            </a:r>
            <a:r>
              <a:rPr kumimoji="1" lang="ja-JP" altLang="en-US" dirty="0" smtClean="0">
                <a:solidFill>
                  <a:srgbClr val="002060"/>
                </a:solidFill>
                <a:latin typeface="Meiryo UI" pitchFamily="50" charset="-128"/>
                <a:ea typeface="Meiryo UI" pitchFamily="50" charset="-128"/>
                <a:cs typeface="Meiryo UI" pitchFamily="50" charset="-128"/>
              </a:rPr>
              <a:t>）</a:t>
            </a:r>
            <a:endParaRPr kumimoji="1" lang="ja-JP" altLang="en-US" dirty="0">
              <a:solidFill>
                <a:srgbClr val="002060"/>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107504" y="4581128"/>
            <a:ext cx="3024336" cy="2031325"/>
          </a:xfrm>
          <a:prstGeom prst="rect">
            <a:avLst/>
          </a:prstGeom>
          <a:noFill/>
        </p:spPr>
        <p:txBody>
          <a:bodyPr wrap="square" rtlCol="0">
            <a:spAutoFit/>
          </a:bodyPr>
          <a:lstStyle/>
          <a:p>
            <a:r>
              <a:rPr lang="en-US" altLang="ja-JP" dirty="0" smtClean="0">
                <a:solidFill>
                  <a:srgbClr val="002060"/>
                </a:solidFill>
                <a:latin typeface="Meiryo UI" pitchFamily="50" charset="-128"/>
                <a:ea typeface="Meiryo UI" pitchFamily="50" charset="-128"/>
                <a:cs typeface="Meiryo UI" pitchFamily="50" charset="-128"/>
              </a:rPr>
              <a:t>7inch</a:t>
            </a:r>
            <a:r>
              <a:rPr lang="ja-JP" altLang="en-US" dirty="0" smtClean="0">
                <a:solidFill>
                  <a:srgbClr val="002060"/>
                </a:solidFill>
                <a:latin typeface="Meiryo UI" pitchFamily="50" charset="-128"/>
                <a:ea typeface="Meiryo UI" pitchFamily="50" charset="-128"/>
                <a:cs typeface="Meiryo UI" pitchFamily="50" charset="-128"/>
              </a:rPr>
              <a:t>　</a:t>
            </a:r>
            <a:r>
              <a:rPr lang="en-US" altLang="ja-JP" dirty="0" smtClean="0">
                <a:solidFill>
                  <a:srgbClr val="002060"/>
                </a:solidFill>
                <a:latin typeface="Meiryo UI" pitchFamily="50" charset="-128"/>
                <a:ea typeface="Meiryo UI" pitchFamily="50" charset="-128"/>
                <a:cs typeface="Meiryo UI" pitchFamily="50" charset="-128"/>
              </a:rPr>
              <a:t>400g</a:t>
            </a:r>
            <a:r>
              <a:rPr kumimoji="1" lang="en-US" altLang="ja-JP" dirty="0" smtClean="0">
                <a:solidFill>
                  <a:srgbClr val="002060"/>
                </a:solidFill>
                <a:latin typeface="Meiryo UI" pitchFamily="50" charset="-128"/>
                <a:ea typeface="Meiryo UI" pitchFamily="50" charset="-128"/>
                <a:cs typeface="Meiryo UI" pitchFamily="50" charset="-128"/>
              </a:rPr>
              <a:t> </a:t>
            </a:r>
          </a:p>
          <a:p>
            <a:r>
              <a:rPr lang="en-US" altLang="ja-JP" dirty="0" smtClean="0">
                <a:solidFill>
                  <a:srgbClr val="002060"/>
                </a:solidFill>
                <a:latin typeface="Meiryo UI" pitchFamily="50" charset="-128"/>
                <a:ea typeface="Meiryo UI" pitchFamily="50" charset="-128"/>
                <a:cs typeface="Meiryo UI" pitchFamily="50" charset="-128"/>
              </a:rPr>
              <a:t>189×120×11.5mm</a:t>
            </a:r>
          </a:p>
          <a:p>
            <a:r>
              <a:rPr lang="ja-JP" altLang="en-US" dirty="0" smtClean="0">
                <a:solidFill>
                  <a:srgbClr val="002060"/>
                </a:solidFill>
                <a:latin typeface="Meiryo UI" pitchFamily="50" charset="-128"/>
                <a:ea typeface="Meiryo UI" pitchFamily="50" charset="-128"/>
                <a:cs typeface="Meiryo UI" pitchFamily="50" charset="-128"/>
              </a:rPr>
              <a:t>解像度</a:t>
            </a:r>
            <a:r>
              <a:rPr lang="en-US" altLang="ja-JP" dirty="0" smtClean="0">
                <a:solidFill>
                  <a:srgbClr val="002060"/>
                </a:solidFill>
                <a:latin typeface="Meiryo UI" pitchFamily="50" charset="-128"/>
                <a:ea typeface="Meiryo UI" pitchFamily="50" charset="-128"/>
                <a:cs typeface="Meiryo UI" pitchFamily="50" charset="-128"/>
              </a:rPr>
              <a:t>1024×600</a:t>
            </a:r>
          </a:p>
          <a:p>
            <a:r>
              <a:rPr lang="ja-JP" altLang="en-US" dirty="0">
                <a:solidFill>
                  <a:srgbClr val="002060"/>
                </a:solidFill>
                <a:latin typeface="Meiryo UI" pitchFamily="50" charset="-128"/>
                <a:ea typeface="Meiryo UI" pitchFamily="50" charset="-128"/>
                <a:cs typeface="Meiryo UI" pitchFamily="50" charset="-128"/>
              </a:rPr>
              <a:t>デュアルコア　</a:t>
            </a:r>
            <a:r>
              <a:rPr lang="en-US" altLang="ja-JP" dirty="0" smtClean="0">
                <a:solidFill>
                  <a:srgbClr val="002060"/>
                </a:solidFill>
                <a:latin typeface="Meiryo UI" pitchFamily="50" charset="-128"/>
                <a:ea typeface="Meiryo UI" pitchFamily="50" charset="-128"/>
                <a:cs typeface="Meiryo UI" pitchFamily="50" charset="-128"/>
              </a:rPr>
              <a:t>1.2GHz</a:t>
            </a:r>
          </a:p>
          <a:p>
            <a:r>
              <a:rPr lang="en-US" altLang="ja-JP" dirty="0" smtClean="0">
                <a:solidFill>
                  <a:srgbClr val="002060"/>
                </a:solidFill>
                <a:latin typeface="Meiryo UI" pitchFamily="50" charset="-128"/>
                <a:ea typeface="Meiryo UI" pitchFamily="50" charset="-128"/>
                <a:cs typeface="Meiryo UI" pitchFamily="50" charset="-128"/>
              </a:rPr>
              <a:t>9</a:t>
            </a:r>
            <a:r>
              <a:rPr lang="ja-JP" altLang="en-US" dirty="0" smtClean="0">
                <a:solidFill>
                  <a:srgbClr val="002060"/>
                </a:solidFill>
                <a:latin typeface="Meiryo UI" pitchFamily="50" charset="-128"/>
                <a:ea typeface="Meiryo UI" pitchFamily="50" charset="-128"/>
                <a:cs typeface="Meiryo UI" pitchFamily="50" charset="-128"/>
              </a:rPr>
              <a:t>時間</a:t>
            </a:r>
            <a:endParaRPr lang="en-US" altLang="ja-JP" dirty="0" smtClean="0">
              <a:solidFill>
                <a:srgbClr val="002060"/>
              </a:solidFill>
              <a:latin typeface="Meiryo UI" pitchFamily="50" charset="-128"/>
              <a:ea typeface="Meiryo UI" pitchFamily="50" charset="-128"/>
              <a:cs typeface="Meiryo UI" pitchFamily="50" charset="-128"/>
            </a:endParaRPr>
          </a:p>
          <a:p>
            <a:r>
              <a:rPr kumimoji="1" lang="en-US" altLang="ja-JP" dirty="0" smtClean="0">
                <a:solidFill>
                  <a:srgbClr val="002060"/>
                </a:solidFill>
                <a:latin typeface="Meiryo UI" pitchFamily="50" charset="-128"/>
                <a:ea typeface="Meiryo UI" pitchFamily="50" charset="-128"/>
                <a:cs typeface="Meiryo UI" pitchFamily="50" charset="-128"/>
              </a:rPr>
              <a:t>12,800</a:t>
            </a:r>
            <a:r>
              <a:rPr kumimoji="1" lang="ja-JP" altLang="en-US" dirty="0" smtClean="0">
                <a:solidFill>
                  <a:srgbClr val="002060"/>
                </a:solidFill>
                <a:latin typeface="Meiryo UI" pitchFamily="50" charset="-128"/>
                <a:ea typeface="Meiryo UI" pitchFamily="50" charset="-128"/>
                <a:cs typeface="Meiryo UI" pitchFamily="50" charset="-128"/>
              </a:rPr>
              <a:t>円（８</a:t>
            </a:r>
            <a:r>
              <a:rPr kumimoji="1" lang="en-US" altLang="ja-JP" dirty="0" smtClean="0">
                <a:solidFill>
                  <a:srgbClr val="002060"/>
                </a:solidFill>
                <a:latin typeface="Meiryo UI" pitchFamily="50" charset="-128"/>
                <a:ea typeface="Meiryo UI" pitchFamily="50" charset="-128"/>
                <a:cs typeface="Meiryo UI" pitchFamily="50" charset="-128"/>
              </a:rPr>
              <a:t>GB)</a:t>
            </a:r>
          </a:p>
          <a:p>
            <a:r>
              <a:rPr lang="en-US" altLang="ja-JP" dirty="0" smtClean="0">
                <a:solidFill>
                  <a:srgbClr val="002060"/>
                </a:solidFill>
                <a:latin typeface="Meiryo UI" pitchFamily="50" charset="-128"/>
                <a:ea typeface="Meiryo UI" pitchFamily="50" charset="-128"/>
                <a:cs typeface="Meiryo UI" pitchFamily="50" charset="-128"/>
              </a:rPr>
              <a:t>(</a:t>
            </a:r>
            <a:r>
              <a:rPr lang="ja-JP" altLang="en-US" dirty="0" smtClean="0">
                <a:solidFill>
                  <a:srgbClr val="002060"/>
                </a:solidFill>
                <a:latin typeface="Meiryo UI" pitchFamily="50" charset="-128"/>
                <a:ea typeface="Meiryo UI" pitchFamily="50" charset="-128"/>
                <a:cs typeface="Meiryo UI" pitchFamily="50" charset="-128"/>
              </a:rPr>
              <a:t>上位機種</a:t>
            </a:r>
            <a:r>
              <a:rPr lang="en-US" altLang="ja-JP" dirty="0" smtClean="0">
                <a:solidFill>
                  <a:srgbClr val="002060"/>
                </a:solidFill>
                <a:latin typeface="Meiryo UI" pitchFamily="50" charset="-128"/>
                <a:ea typeface="Meiryo UI" pitchFamily="50" charset="-128"/>
                <a:cs typeface="Meiryo UI" pitchFamily="50" charset="-128"/>
              </a:rPr>
              <a:t>HD</a:t>
            </a:r>
            <a:r>
              <a:rPr lang="ja-JP" altLang="en-US" dirty="0" smtClean="0">
                <a:solidFill>
                  <a:srgbClr val="002060"/>
                </a:solidFill>
                <a:latin typeface="Meiryo UI" pitchFamily="50" charset="-128"/>
                <a:ea typeface="Meiryo UI" pitchFamily="50" charset="-128"/>
                <a:cs typeface="Meiryo UI" pitchFamily="50" charset="-128"/>
              </a:rPr>
              <a:t>；</a:t>
            </a:r>
            <a:r>
              <a:rPr lang="en-US" altLang="ja-JP" dirty="0" smtClean="0">
                <a:solidFill>
                  <a:srgbClr val="002060"/>
                </a:solidFill>
                <a:latin typeface="Meiryo UI" pitchFamily="50" charset="-128"/>
                <a:ea typeface="Meiryo UI" pitchFamily="50" charset="-128"/>
                <a:cs typeface="Meiryo UI" pitchFamily="50" charset="-128"/>
              </a:rPr>
              <a:t>15,800</a:t>
            </a:r>
            <a:r>
              <a:rPr lang="ja-JP" altLang="en-US" dirty="0" smtClean="0">
                <a:solidFill>
                  <a:srgbClr val="002060"/>
                </a:solidFill>
                <a:latin typeface="Meiryo UI" pitchFamily="50" charset="-128"/>
                <a:ea typeface="Meiryo UI" pitchFamily="50" charset="-128"/>
                <a:cs typeface="Meiryo UI" pitchFamily="50" charset="-128"/>
              </a:rPr>
              <a:t>円）</a:t>
            </a:r>
            <a:endParaRPr lang="en-US" altLang="ja-JP" dirty="0" smtClean="0">
              <a:solidFill>
                <a:srgbClr val="002060"/>
              </a:solidFill>
              <a:latin typeface="Meiryo UI" pitchFamily="50" charset="-128"/>
              <a:ea typeface="Meiryo UI" pitchFamily="50" charset="-128"/>
              <a:cs typeface="Meiryo UI" pitchFamily="50" charset="-128"/>
            </a:endParaRPr>
          </a:p>
        </p:txBody>
      </p:sp>
      <p:sp>
        <p:nvSpPr>
          <p:cNvPr id="11" name="テキスト ボックス 10"/>
          <p:cNvSpPr txBox="1"/>
          <p:nvPr/>
        </p:nvSpPr>
        <p:spPr>
          <a:xfrm>
            <a:off x="3419872" y="4391088"/>
            <a:ext cx="2808312" cy="2308324"/>
          </a:xfrm>
          <a:prstGeom prst="rect">
            <a:avLst/>
          </a:prstGeom>
          <a:noFill/>
        </p:spPr>
        <p:txBody>
          <a:bodyPr wrap="square" rtlCol="0">
            <a:spAutoFit/>
          </a:bodyPr>
          <a:lstStyle/>
          <a:p>
            <a:r>
              <a:rPr lang="en-US" altLang="ja-JP" dirty="0" smtClean="0">
                <a:solidFill>
                  <a:srgbClr val="002060"/>
                </a:solidFill>
                <a:latin typeface="Meiryo UI" pitchFamily="50" charset="-128"/>
                <a:ea typeface="Meiryo UI" pitchFamily="50" charset="-128"/>
                <a:cs typeface="Meiryo UI" pitchFamily="50" charset="-128"/>
              </a:rPr>
              <a:t>7inch</a:t>
            </a:r>
            <a:r>
              <a:rPr lang="ja-JP" altLang="en-US" dirty="0" smtClean="0">
                <a:solidFill>
                  <a:srgbClr val="002060"/>
                </a:solidFill>
                <a:latin typeface="Meiryo UI" pitchFamily="50" charset="-128"/>
                <a:ea typeface="Meiryo UI" pitchFamily="50" charset="-128"/>
                <a:cs typeface="Meiryo UI" pitchFamily="50" charset="-128"/>
              </a:rPr>
              <a:t>　</a:t>
            </a:r>
            <a:r>
              <a:rPr lang="en-US" altLang="ja-JP" dirty="0" smtClean="0">
                <a:solidFill>
                  <a:srgbClr val="002060"/>
                </a:solidFill>
                <a:latin typeface="Meiryo UI" pitchFamily="50" charset="-128"/>
                <a:ea typeface="Meiryo UI" pitchFamily="50" charset="-128"/>
                <a:cs typeface="Meiryo UI" pitchFamily="50" charset="-128"/>
              </a:rPr>
              <a:t>340g</a:t>
            </a:r>
            <a:r>
              <a:rPr kumimoji="1" lang="en-US" altLang="ja-JP" dirty="0" smtClean="0">
                <a:solidFill>
                  <a:srgbClr val="002060"/>
                </a:solidFill>
                <a:latin typeface="Meiryo UI" pitchFamily="50" charset="-128"/>
                <a:ea typeface="Meiryo UI" pitchFamily="50" charset="-128"/>
                <a:cs typeface="Meiryo UI" pitchFamily="50" charset="-128"/>
              </a:rPr>
              <a:t> </a:t>
            </a:r>
          </a:p>
          <a:p>
            <a:r>
              <a:rPr lang="en-US" altLang="ja-JP" dirty="0" smtClean="0">
                <a:solidFill>
                  <a:srgbClr val="002060"/>
                </a:solidFill>
                <a:latin typeface="Meiryo UI" pitchFamily="50" charset="-128"/>
                <a:ea typeface="Meiryo UI" pitchFamily="50" charset="-128"/>
                <a:cs typeface="Meiryo UI" pitchFamily="50" charset="-128"/>
              </a:rPr>
              <a:t>198.5×120×10.45mm</a:t>
            </a:r>
          </a:p>
          <a:p>
            <a:r>
              <a:rPr lang="ja-JP" altLang="en-US" dirty="0" smtClean="0">
                <a:solidFill>
                  <a:srgbClr val="002060"/>
                </a:solidFill>
                <a:latin typeface="Meiryo UI" pitchFamily="50" charset="-128"/>
                <a:ea typeface="Meiryo UI" pitchFamily="50" charset="-128"/>
                <a:cs typeface="Meiryo UI" pitchFamily="50" charset="-128"/>
              </a:rPr>
              <a:t>解像度</a:t>
            </a:r>
            <a:r>
              <a:rPr lang="en-US" altLang="ja-JP" dirty="0" smtClean="0">
                <a:solidFill>
                  <a:srgbClr val="002060"/>
                </a:solidFill>
                <a:latin typeface="Meiryo UI" pitchFamily="50" charset="-128"/>
                <a:ea typeface="Meiryo UI" pitchFamily="50" charset="-128"/>
                <a:cs typeface="Meiryo UI" pitchFamily="50" charset="-128"/>
              </a:rPr>
              <a:t>1024×600</a:t>
            </a:r>
          </a:p>
          <a:p>
            <a:r>
              <a:rPr lang="ja-JP" altLang="en-US" dirty="0">
                <a:solidFill>
                  <a:srgbClr val="002060"/>
                </a:solidFill>
                <a:latin typeface="Meiryo UI" pitchFamily="50" charset="-128"/>
                <a:ea typeface="Meiryo UI" pitchFamily="50" charset="-128"/>
                <a:cs typeface="Meiryo UI" pitchFamily="50" charset="-128"/>
              </a:rPr>
              <a:t>カメラ</a:t>
            </a:r>
            <a:r>
              <a:rPr lang="en-US" altLang="ja-JP" dirty="0">
                <a:solidFill>
                  <a:srgbClr val="002060"/>
                </a:solidFill>
                <a:latin typeface="Meiryo UI" pitchFamily="50" charset="-128"/>
                <a:ea typeface="Meiryo UI" pitchFamily="50" charset="-128"/>
                <a:cs typeface="Meiryo UI" pitchFamily="50" charset="-128"/>
              </a:rPr>
              <a:t>1.2</a:t>
            </a:r>
            <a:r>
              <a:rPr lang="ja-JP" altLang="en-US" dirty="0" smtClean="0">
                <a:solidFill>
                  <a:srgbClr val="002060"/>
                </a:solidFill>
                <a:latin typeface="Meiryo UI" pitchFamily="50" charset="-128"/>
                <a:ea typeface="Meiryo UI" pitchFamily="50" charset="-128"/>
                <a:cs typeface="Meiryo UI" pitchFamily="50" charset="-128"/>
              </a:rPr>
              <a:t>メガピクセル</a:t>
            </a:r>
            <a:endParaRPr lang="en-US" altLang="ja-JP" dirty="0" smtClean="0">
              <a:solidFill>
                <a:srgbClr val="002060"/>
              </a:solidFill>
              <a:latin typeface="Meiryo UI" pitchFamily="50" charset="-128"/>
              <a:ea typeface="Meiryo UI" pitchFamily="50" charset="-128"/>
              <a:cs typeface="Meiryo UI" pitchFamily="50" charset="-128"/>
            </a:endParaRPr>
          </a:p>
          <a:p>
            <a:r>
              <a:rPr lang="ja-JP" altLang="en-US" dirty="0">
                <a:solidFill>
                  <a:srgbClr val="002060"/>
                </a:solidFill>
                <a:latin typeface="Meiryo UI" pitchFamily="50" charset="-128"/>
                <a:ea typeface="Meiryo UI" pitchFamily="50" charset="-128"/>
                <a:cs typeface="Meiryo UI" pitchFamily="50" charset="-128"/>
              </a:rPr>
              <a:t>クアッド</a:t>
            </a:r>
            <a:r>
              <a:rPr lang="ja-JP" altLang="en-US" dirty="0" smtClean="0">
                <a:solidFill>
                  <a:srgbClr val="002060"/>
                </a:solidFill>
                <a:latin typeface="Meiryo UI" pitchFamily="50" charset="-128"/>
                <a:ea typeface="Meiryo UI" pitchFamily="50" charset="-128"/>
                <a:cs typeface="Meiryo UI" pitchFamily="50" charset="-128"/>
              </a:rPr>
              <a:t>コア</a:t>
            </a:r>
            <a:r>
              <a:rPr lang="ja-JP" altLang="en-US" dirty="0">
                <a:solidFill>
                  <a:srgbClr val="002060"/>
                </a:solidFill>
                <a:latin typeface="Meiryo UI" pitchFamily="50" charset="-128"/>
                <a:ea typeface="Meiryo UI" pitchFamily="50" charset="-128"/>
                <a:cs typeface="Meiryo UI" pitchFamily="50" charset="-128"/>
              </a:rPr>
              <a:t>　</a:t>
            </a:r>
            <a:r>
              <a:rPr lang="en-US" altLang="ja-JP" dirty="0" smtClean="0">
                <a:solidFill>
                  <a:srgbClr val="002060"/>
                </a:solidFill>
                <a:latin typeface="Meiryo UI" pitchFamily="50" charset="-128"/>
                <a:ea typeface="Meiryo UI" pitchFamily="50" charset="-128"/>
                <a:cs typeface="Meiryo UI" pitchFamily="50" charset="-128"/>
              </a:rPr>
              <a:t>RAM</a:t>
            </a:r>
            <a:r>
              <a:rPr lang="ja-JP" altLang="en-US" dirty="0" smtClean="0">
                <a:solidFill>
                  <a:srgbClr val="002060"/>
                </a:solidFill>
                <a:latin typeface="Meiryo UI" pitchFamily="50" charset="-128"/>
                <a:ea typeface="Meiryo UI" pitchFamily="50" charset="-128"/>
                <a:cs typeface="Meiryo UI" pitchFamily="50" charset="-128"/>
              </a:rPr>
              <a:t>１</a:t>
            </a:r>
            <a:r>
              <a:rPr lang="en-US" altLang="ja-JP" dirty="0" smtClean="0">
                <a:solidFill>
                  <a:srgbClr val="002060"/>
                </a:solidFill>
                <a:latin typeface="Meiryo UI" pitchFamily="50" charset="-128"/>
                <a:ea typeface="Meiryo UI" pitchFamily="50" charset="-128"/>
                <a:cs typeface="Meiryo UI" pitchFamily="50" charset="-128"/>
              </a:rPr>
              <a:t>GB</a:t>
            </a:r>
          </a:p>
          <a:p>
            <a:r>
              <a:rPr lang="en-US" altLang="ja-JP" dirty="0" smtClean="0">
                <a:solidFill>
                  <a:srgbClr val="002060"/>
                </a:solidFill>
                <a:latin typeface="Meiryo UI" pitchFamily="50" charset="-128"/>
                <a:ea typeface="Meiryo UI" pitchFamily="50" charset="-128"/>
                <a:cs typeface="Meiryo UI" pitchFamily="50" charset="-128"/>
              </a:rPr>
              <a:t>8</a:t>
            </a:r>
            <a:r>
              <a:rPr lang="ja-JP" altLang="en-US" dirty="0" smtClean="0">
                <a:solidFill>
                  <a:srgbClr val="002060"/>
                </a:solidFill>
                <a:latin typeface="Meiryo UI" pitchFamily="50" charset="-128"/>
                <a:ea typeface="Meiryo UI" pitchFamily="50" charset="-128"/>
                <a:cs typeface="Meiryo UI" pitchFamily="50" charset="-128"/>
              </a:rPr>
              <a:t>時間</a:t>
            </a:r>
            <a:endParaRPr lang="en-US" altLang="ja-JP" dirty="0" smtClean="0">
              <a:solidFill>
                <a:srgbClr val="002060"/>
              </a:solidFill>
              <a:latin typeface="Meiryo UI" pitchFamily="50" charset="-128"/>
              <a:ea typeface="Meiryo UI" pitchFamily="50" charset="-128"/>
              <a:cs typeface="Meiryo UI" pitchFamily="50" charset="-128"/>
            </a:endParaRPr>
          </a:p>
          <a:p>
            <a:r>
              <a:rPr kumimoji="1" lang="en-US" altLang="ja-JP" dirty="0" smtClean="0">
                <a:solidFill>
                  <a:srgbClr val="002060"/>
                </a:solidFill>
                <a:latin typeface="Meiryo UI" pitchFamily="50" charset="-128"/>
                <a:ea typeface="Meiryo UI" pitchFamily="50" charset="-128"/>
                <a:cs typeface="Meiryo UI" pitchFamily="50" charset="-128"/>
              </a:rPr>
              <a:t>19,800</a:t>
            </a:r>
            <a:r>
              <a:rPr kumimoji="1" lang="ja-JP" altLang="en-US" dirty="0" smtClean="0">
                <a:solidFill>
                  <a:srgbClr val="002060"/>
                </a:solidFill>
                <a:latin typeface="Meiryo UI" pitchFamily="50" charset="-128"/>
                <a:ea typeface="Meiryo UI" pitchFamily="50" charset="-128"/>
                <a:cs typeface="Meiryo UI" pitchFamily="50" charset="-128"/>
              </a:rPr>
              <a:t>円（</a:t>
            </a:r>
            <a:r>
              <a:rPr kumimoji="1" lang="en-US" altLang="ja-JP" dirty="0" smtClean="0">
                <a:solidFill>
                  <a:srgbClr val="002060"/>
                </a:solidFill>
                <a:latin typeface="Meiryo UI" pitchFamily="50" charset="-128"/>
                <a:ea typeface="Meiryo UI" pitchFamily="50" charset="-128"/>
                <a:cs typeface="Meiryo UI" pitchFamily="50" charset="-128"/>
              </a:rPr>
              <a:t>16GB)</a:t>
            </a:r>
          </a:p>
          <a:p>
            <a:r>
              <a:rPr lang="en-US" altLang="ja-JP" dirty="0" smtClean="0">
                <a:solidFill>
                  <a:srgbClr val="002060"/>
                </a:solidFill>
                <a:latin typeface="Meiryo UI" pitchFamily="50" charset="-128"/>
                <a:ea typeface="Meiryo UI" pitchFamily="50" charset="-128"/>
                <a:cs typeface="Meiryo UI" pitchFamily="50" charset="-128"/>
              </a:rPr>
              <a:t>(nexus10;36,800</a:t>
            </a:r>
            <a:r>
              <a:rPr lang="ja-JP" altLang="en-US" dirty="0" smtClean="0">
                <a:solidFill>
                  <a:srgbClr val="002060"/>
                </a:solidFill>
                <a:latin typeface="Meiryo UI" pitchFamily="50" charset="-128"/>
                <a:ea typeface="Meiryo UI" pitchFamily="50" charset="-128"/>
                <a:cs typeface="Meiryo UI" pitchFamily="50" charset="-128"/>
              </a:rPr>
              <a:t>円）</a:t>
            </a:r>
            <a:endParaRPr lang="en-US" altLang="ja-JP" dirty="0" smtClean="0">
              <a:solidFill>
                <a:srgbClr val="00206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511040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3100" y="171450"/>
            <a:ext cx="7753350" cy="1025302"/>
          </a:xfrm>
        </p:spPr>
        <p:txBody>
          <a:bodyPr/>
          <a:lstStyle/>
          <a:p>
            <a:r>
              <a:rPr lang="en-US" altLang="ja-JP" b="1" dirty="0"/>
              <a:t>Windows phone 8</a:t>
            </a:r>
            <a:endParaRPr kumimoji="1" lang="ja-JP" altLang="en-US" b="1" dirty="0"/>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374" b="98516" l="1961" r="98431"/>
                    </a14:imgEffect>
                  </a14:imgLayer>
                </a14:imgProps>
              </a:ext>
              <a:ext uri="{28A0092B-C50C-407E-A947-70E740481C1C}">
                <a14:useLocalDpi xmlns:a14="http://schemas.microsoft.com/office/drawing/2010/main" val="0"/>
              </a:ext>
            </a:extLst>
          </a:blip>
          <a:srcRect/>
          <a:stretch>
            <a:fillRect/>
          </a:stretch>
        </p:blipFill>
        <p:spPr bwMode="auto">
          <a:xfrm>
            <a:off x="3481" y="1497410"/>
            <a:ext cx="3528392" cy="233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13" b="99487" l="1258" r="99371"/>
                    </a14:imgEffect>
                  </a14:imgLayer>
                </a14:imgProps>
              </a:ext>
              <a:ext uri="{28A0092B-C50C-407E-A947-70E740481C1C}">
                <a14:useLocalDpi xmlns:a14="http://schemas.microsoft.com/office/drawing/2010/main" val="0"/>
              </a:ext>
            </a:extLst>
          </a:blip>
          <a:srcRect/>
          <a:stretch>
            <a:fillRect/>
          </a:stretch>
        </p:blipFill>
        <p:spPr bwMode="auto">
          <a:xfrm>
            <a:off x="4139952" y="1700808"/>
            <a:ext cx="2363873" cy="289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7198" y1="5344" x2="43188" y2="6107"/>
                        <a14:foregroundMark x1="8483" y1="11705" x2="6941" y2="93384"/>
                        <a14:foregroundMark x1="10283" y1="95165" x2="51157" y2="94402"/>
                        <a14:foregroundMark x1="12339" y1="19847" x2="47558" y2="82952"/>
                        <a14:foregroundMark x1="17481" y1="85751" x2="40360" y2="15013"/>
                        <a14:foregroundMark x1="43188" y1="8651" x2="45501" y2="45802"/>
                        <a14:foregroundMark x1="64781" y1="11196" x2="88432" y2="13995"/>
                        <a14:foregroundMark x1="57841" y1="13232" x2="91517" y2="68702"/>
                        <a14:foregroundMark x1="61954" y1="90331" x2="91517" y2="88804"/>
                        <a14:foregroundMark x1="59897" y1="19084" x2="65039" y2="78626"/>
                        <a14:foregroundMark x1="74550" y1="61578" x2="82262" y2="74809"/>
                        <a14:foregroundMark x1="78149" y1="77354" x2="83548" y2="50636"/>
                        <a14:foregroundMark x1="88175" y1="49618" x2="80977" y2="81679"/>
                      </a14:backgroundRemoval>
                    </a14:imgEffect>
                  </a14:imgLayer>
                </a14:imgProps>
              </a:ext>
              <a:ext uri="{28A0092B-C50C-407E-A947-70E740481C1C}">
                <a14:useLocalDpi xmlns:a14="http://schemas.microsoft.com/office/drawing/2010/main" val="0"/>
              </a:ext>
            </a:extLst>
          </a:blip>
          <a:srcRect/>
          <a:stretch>
            <a:fillRect/>
          </a:stretch>
        </p:blipFill>
        <p:spPr bwMode="auto">
          <a:xfrm>
            <a:off x="6202087" y="4028023"/>
            <a:ext cx="2762401" cy="2790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9494" l="0" r="95899">
                        <a14:foregroundMark x1="12934" y1="6835" x2="23659" y2="11899"/>
                      </a14:backgroundRemoval>
                    </a14:imgEffect>
                  </a14:imgLayer>
                </a14:imgProps>
              </a:ext>
              <a:ext uri="{28A0092B-C50C-407E-A947-70E740481C1C}">
                <a14:useLocalDpi xmlns:a14="http://schemas.microsoft.com/office/drawing/2010/main" val="0"/>
              </a:ext>
            </a:extLst>
          </a:blip>
          <a:srcRect/>
          <a:stretch>
            <a:fillRect/>
          </a:stretch>
        </p:blipFill>
        <p:spPr bwMode="auto">
          <a:xfrm>
            <a:off x="183501" y="4028023"/>
            <a:ext cx="2134060" cy="265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80819" y="3658691"/>
            <a:ext cx="3168352" cy="369332"/>
          </a:xfrm>
          <a:prstGeom prst="rect">
            <a:avLst/>
          </a:prstGeom>
          <a:noFill/>
        </p:spPr>
        <p:txBody>
          <a:bodyPr wrap="square" rtlCol="0">
            <a:spAutoFit/>
          </a:bodyPr>
          <a:lstStyle/>
          <a:p>
            <a:r>
              <a:rPr lang="en-US" altLang="ja-JP" dirty="0">
                <a:solidFill>
                  <a:srgbClr val="FFFF00"/>
                </a:solidFill>
              </a:rPr>
              <a:t>Windows Phone 8X by HTC</a:t>
            </a:r>
            <a:endParaRPr kumimoji="1" lang="ja-JP" altLang="en-US" dirty="0">
              <a:solidFill>
                <a:srgbClr val="FFFF00"/>
              </a:solidFill>
            </a:endParaRPr>
          </a:p>
        </p:txBody>
      </p:sp>
      <p:sp>
        <p:nvSpPr>
          <p:cNvPr id="5" name="テキスト ボックス 4"/>
          <p:cNvSpPr txBox="1"/>
          <p:nvPr/>
        </p:nvSpPr>
        <p:spPr>
          <a:xfrm>
            <a:off x="1187624" y="5649583"/>
            <a:ext cx="3524403" cy="369332"/>
          </a:xfrm>
          <a:prstGeom prst="rect">
            <a:avLst/>
          </a:prstGeom>
          <a:noFill/>
        </p:spPr>
        <p:txBody>
          <a:bodyPr wrap="square" rtlCol="0">
            <a:spAutoFit/>
          </a:bodyPr>
          <a:lstStyle/>
          <a:p>
            <a:r>
              <a:rPr lang="en-US" altLang="ja-JP" b="1" dirty="0">
                <a:solidFill>
                  <a:srgbClr val="FFFF00"/>
                </a:solidFill>
              </a:rPr>
              <a:t>Windows Phone 8S by HTC</a:t>
            </a:r>
            <a:endParaRPr kumimoji="1" lang="ja-JP" altLang="en-US" b="1" dirty="0">
              <a:solidFill>
                <a:srgbClr val="FFFF00"/>
              </a:solidFill>
            </a:endParaRPr>
          </a:p>
        </p:txBody>
      </p:sp>
      <p:sp>
        <p:nvSpPr>
          <p:cNvPr id="6" name="テキスト ボックス 5"/>
          <p:cNvSpPr txBox="1"/>
          <p:nvPr/>
        </p:nvSpPr>
        <p:spPr>
          <a:xfrm>
            <a:off x="4499992" y="4900518"/>
            <a:ext cx="2580259" cy="369332"/>
          </a:xfrm>
          <a:prstGeom prst="rect">
            <a:avLst/>
          </a:prstGeom>
          <a:noFill/>
        </p:spPr>
        <p:txBody>
          <a:bodyPr wrap="square" rtlCol="0">
            <a:spAutoFit/>
          </a:bodyPr>
          <a:lstStyle/>
          <a:p>
            <a:r>
              <a:rPr lang="en-US" altLang="ja-JP" b="1" dirty="0">
                <a:solidFill>
                  <a:schemeClr val="tx2">
                    <a:lumMod val="90000"/>
                  </a:schemeClr>
                </a:solidFill>
              </a:rPr>
              <a:t>Nokia </a:t>
            </a:r>
            <a:r>
              <a:rPr lang="en-US" altLang="ja-JP" b="1" dirty="0" err="1">
                <a:solidFill>
                  <a:schemeClr val="tx2">
                    <a:lumMod val="90000"/>
                  </a:schemeClr>
                </a:solidFill>
              </a:rPr>
              <a:t>Lumia</a:t>
            </a:r>
            <a:r>
              <a:rPr lang="en-US" altLang="ja-JP" b="1" dirty="0">
                <a:solidFill>
                  <a:schemeClr val="tx2">
                    <a:lumMod val="90000"/>
                  </a:schemeClr>
                </a:solidFill>
              </a:rPr>
              <a:t> 820</a:t>
            </a:r>
            <a:endParaRPr kumimoji="1" lang="ja-JP" altLang="en-US" b="1" dirty="0">
              <a:solidFill>
                <a:schemeClr val="tx2">
                  <a:lumMod val="90000"/>
                </a:schemeClr>
              </a:solidFill>
            </a:endParaRPr>
          </a:p>
        </p:txBody>
      </p:sp>
      <p:sp>
        <p:nvSpPr>
          <p:cNvPr id="7" name="テキスト ボックス 6"/>
          <p:cNvSpPr txBox="1"/>
          <p:nvPr/>
        </p:nvSpPr>
        <p:spPr>
          <a:xfrm>
            <a:off x="5718010" y="2123761"/>
            <a:ext cx="2520280" cy="369332"/>
          </a:xfrm>
          <a:prstGeom prst="rect">
            <a:avLst/>
          </a:prstGeom>
          <a:noFill/>
        </p:spPr>
        <p:txBody>
          <a:bodyPr wrap="square" rtlCol="0">
            <a:spAutoFit/>
          </a:bodyPr>
          <a:lstStyle/>
          <a:p>
            <a:r>
              <a:rPr lang="en-US" altLang="ja-JP" b="1" dirty="0"/>
              <a:t>Nokia </a:t>
            </a:r>
            <a:r>
              <a:rPr lang="en-US" altLang="ja-JP" b="1" dirty="0" err="1"/>
              <a:t>Lumia</a:t>
            </a:r>
            <a:r>
              <a:rPr lang="en-US" altLang="ja-JP" b="1" dirty="0"/>
              <a:t> 920</a:t>
            </a:r>
            <a:endParaRPr kumimoji="1" lang="ja-JP" altLang="en-US" b="1" dirty="0"/>
          </a:p>
        </p:txBody>
      </p:sp>
    </p:spTree>
    <p:extLst>
      <p:ext uri="{BB962C8B-B14F-4D97-AF65-F5344CB8AC3E}">
        <p14:creationId xmlns:p14="http://schemas.microsoft.com/office/powerpoint/2010/main" val="738902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24150">
              <a:schemeClr val="bg1">
                <a:lumMod val="75000"/>
              </a:schemeClr>
            </a:gs>
            <a:gs pos="42000">
              <a:schemeClr val="bg1">
                <a:lumMod val="60000"/>
                <a:lumOff val="40000"/>
              </a:schemeClr>
            </a:gs>
            <a:gs pos="0">
              <a:schemeClr val="bg2"/>
            </a:gs>
            <a:gs pos="100000">
              <a:schemeClr val="bg1">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73100" y="171450"/>
            <a:ext cx="7753350" cy="1025302"/>
          </a:xfrm>
        </p:spPr>
        <p:txBody>
          <a:bodyPr/>
          <a:lstStyle/>
          <a:p>
            <a:r>
              <a:rPr lang="en-US" altLang="ja-JP" b="1" dirty="0"/>
              <a:t>Windows phone 8</a:t>
            </a:r>
            <a:endParaRPr kumimoji="1" lang="ja-JP" alt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636912"/>
            <a:ext cx="5021957" cy="4163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179512" y="2780928"/>
            <a:ext cx="6192688" cy="3799182"/>
          </a:xfrm>
          <a:prstGeom prst="rect">
            <a:avLst/>
          </a:prstGeom>
          <a:noFill/>
        </p:spPr>
        <p:txBody>
          <a:bodyPr wrap="square" rtlCol="0">
            <a:spAutoFit/>
          </a:bodyPr>
          <a:lstStyle/>
          <a:p>
            <a:pPr>
              <a:lnSpc>
                <a:spcPts val="4200"/>
              </a:lnSpc>
            </a:pPr>
            <a:r>
              <a:rPr lang="ja-JP" altLang="en-US" sz="2800" b="1" dirty="0">
                <a:solidFill>
                  <a:srgbClr val="002060"/>
                </a:solidFill>
                <a:latin typeface="Meiryo UI" pitchFamily="50" charset="-128"/>
                <a:ea typeface="Meiryo UI" pitchFamily="50" charset="-128"/>
                <a:cs typeface="Meiryo UI" pitchFamily="50" charset="-128"/>
              </a:rPr>
              <a:t>マルチコア</a:t>
            </a:r>
            <a:r>
              <a:rPr lang="en-US" altLang="ja-JP" sz="2800" b="1" dirty="0" smtClean="0">
                <a:solidFill>
                  <a:srgbClr val="002060"/>
                </a:solidFill>
                <a:latin typeface="Meiryo UI" pitchFamily="50" charset="-128"/>
                <a:ea typeface="Meiryo UI" pitchFamily="50" charset="-128"/>
                <a:cs typeface="Meiryo UI" pitchFamily="50" charset="-128"/>
              </a:rPr>
              <a:t>CPU</a:t>
            </a:r>
            <a:r>
              <a:rPr lang="ja-JP" altLang="en-US" sz="2800" b="1" dirty="0" smtClean="0">
                <a:solidFill>
                  <a:srgbClr val="002060"/>
                </a:solidFill>
                <a:latin typeface="Meiryo UI" pitchFamily="50" charset="-128"/>
                <a:ea typeface="Meiryo UI" pitchFamily="50" charset="-128"/>
                <a:cs typeface="Meiryo UI" pitchFamily="50" charset="-128"/>
              </a:rPr>
              <a:t>　　</a:t>
            </a:r>
            <a:endParaRPr lang="en-US" altLang="ja-JP" sz="2800" b="1" dirty="0" smtClean="0">
              <a:solidFill>
                <a:srgbClr val="002060"/>
              </a:solidFill>
              <a:latin typeface="Meiryo UI" pitchFamily="50" charset="-128"/>
              <a:ea typeface="Meiryo UI" pitchFamily="50" charset="-128"/>
              <a:cs typeface="Meiryo UI" pitchFamily="50" charset="-128"/>
            </a:endParaRPr>
          </a:p>
          <a:p>
            <a:pPr>
              <a:lnSpc>
                <a:spcPts val="4200"/>
              </a:lnSpc>
            </a:pPr>
            <a:r>
              <a:rPr lang="en-US" altLang="ja-JP" sz="2800" b="1" dirty="0" err="1" smtClean="0">
                <a:solidFill>
                  <a:srgbClr val="002060"/>
                </a:solidFill>
                <a:latin typeface="Meiryo UI" pitchFamily="50" charset="-128"/>
                <a:ea typeface="Meiryo UI" pitchFamily="50" charset="-128"/>
                <a:cs typeface="Meiryo UI" pitchFamily="50" charset="-128"/>
              </a:rPr>
              <a:t>microSD</a:t>
            </a:r>
            <a:r>
              <a:rPr lang="ja-JP" altLang="en-US" sz="2800" b="1" dirty="0" smtClean="0">
                <a:solidFill>
                  <a:srgbClr val="002060"/>
                </a:solidFill>
                <a:latin typeface="Meiryo UI" pitchFamily="50" charset="-128"/>
                <a:ea typeface="Meiryo UI" pitchFamily="50" charset="-128"/>
                <a:cs typeface="Meiryo UI" pitchFamily="50" charset="-128"/>
              </a:rPr>
              <a:t>メモリーカード</a:t>
            </a:r>
            <a:endParaRPr lang="en-US" altLang="ja-JP" sz="2800" b="1" dirty="0" smtClean="0">
              <a:solidFill>
                <a:srgbClr val="002060"/>
              </a:solidFill>
              <a:latin typeface="Meiryo UI" pitchFamily="50" charset="-128"/>
              <a:ea typeface="Meiryo UI" pitchFamily="50" charset="-128"/>
              <a:cs typeface="Meiryo UI" pitchFamily="50" charset="-128"/>
            </a:endParaRPr>
          </a:p>
          <a:p>
            <a:pPr>
              <a:lnSpc>
                <a:spcPts val="4200"/>
              </a:lnSpc>
            </a:pPr>
            <a:r>
              <a:rPr lang="en-US" altLang="ja-JP" sz="2800" b="1" dirty="0">
                <a:solidFill>
                  <a:srgbClr val="002060"/>
                </a:solidFill>
                <a:latin typeface="Meiryo UI" pitchFamily="50" charset="-128"/>
                <a:ea typeface="Meiryo UI" pitchFamily="50" charset="-128"/>
                <a:cs typeface="Meiryo UI" pitchFamily="50" charset="-128"/>
              </a:rPr>
              <a:t>1280×768</a:t>
            </a:r>
            <a:r>
              <a:rPr lang="ja-JP" altLang="en-US" sz="2800" b="1" dirty="0" smtClean="0">
                <a:solidFill>
                  <a:srgbClr val="002060"/>
                </a:solidFill>
                <a:latin typeface="Meiryo UI" pitchFamily="50" charset="-128"/>
                <a:ea typeface="Meiryo UI" pitchFamily="50" charset="-128"/>
                <a:cs typeface="Meiryo UI" pitchFamily="50" charset="-128"/>
              </a:rPr>
              <a:t>ドット</a:t>
            </a:r>
            <a:endParaRPr lang="en-US" altLang="ja-JP" sz="2800" b="1" dirty="0" smtClean="0">
              <a:solidFill>
                <a:srgbClr val="002060"/>
              </a:solidFill>
              <a:latin typeface="Meiryo UI" pitchFamily="50" charset="-128"/>
              <a:ea typeface="Meiryo UI" pitchFamily="50" charset="-128"/>
              <a:cs typeface="Meiryo UI" pitchFamily="50" charset="-128"/>
            </a:endParaRPr>
          </a:p>
          <a:p>
            <a:pPr>
              <a:lnSpc>
                <a:spcPts val="4200"/>
              </a:lnSpc>
            </a:pPr>
            <a:r>
              <a:rPr lang="en-US" altLang="ja-JP" sz="2800" b="1" dirty="0" smtClean="0">
                <a:solidFill>
                  <a:srgbClr val="002060"/>
                </a:solidFill>
                <a:latin typeface="Meiryo UI" pitchFamily="50" charset="-128"/>
                <a:ea typeface="Meiryo UI" pitchFamily="50" charset="-128"/>
                <a:cs typeface="Meiryo UI" pitchFamily="50" charset="-128"/>
              </a:rPr>
              <a:t>1280×720</a:t>
            </a:r>
            <a:r>
              <a:rPr lang="ja-JP" altLang="en-US" sz="2800" b="1" dirty="0" smtClean="0">
                <a:solidFill>
                  <a:srgbClr val="002060"/>
                </a:solidFill>
                <a:latin typeface="Meiryo UI" pitchFamily="50" charset="-128"/>
                <a:ea typeface="Meiryo UI" pitchFamily="50" charset="-128"/>
                <a:cs typeface="Meiryo UI" pitchFamily="50" charset="-128"/>
              </a:rPr>
              <a:t>ドット</a:t>
            </a:r>
            <a:endParaRPr lang="en-US" altLang="ja-JP" sz="2800" b="1" dirty="0" smtClean="0">
              <a:solidFill>
                <a:srgbClr val="002060"/>
              </a:solidFill>
              <a:latin typeface="Meiryo UI" pitchFamily="50" charset="-128"/>
              <a:ea typeface="Meiryo UI" pitchFamily="50" charset="-128"/>
              <a:cs typeface="Meiryo UI" pitchFamily="50" charset="-128"/>
            </a:endParaRPr>
          </a:p>
          <a:p>
            <a:pPr>
              <a:lnSpc>
                <a:spcPts val="4200"/>
              </a:lnSpc>
            </a:pPr>
            <a:r>
              <a:rPr kumimoji="1" lang="ja-JP" altLang="en-US" sz="2800" b="1" dirty="0" smtClean="0">
                <a:solidFill>
                  <a:srgbClr val="002060"/>
                </a:solidFill>
                <a:latin typeface="Meiryo UI" pitchFamily="50" charset="-128"/>
                <a:ea typeface="Meiryo UI" pitchFamily="50" charset="-128"/>
                <a:cs typeface="Meiryo UI" pitchFamily="50" charset="-128"/>
              </a:rPr>
              <a:t>スクリーンショット</a:t>
            </a:r>
            <a:endParaRPr kumimoji="1" lang="en-US" altLang="ja-JP" sz="2800" b="1" dirty="0" smtClean="0">
              <a:solidFill>
                <a:srgbClr val="002060"/>
              </a:solidFill>
              <a:latin typeface="Meiryo UI" pitchFamily="50" charset="-128"/>
              <a:ea typeface="Meiryo UI" pitchFamily="50" charset="-128"/>
              <a:cs typeface="Meiryo UI" pitchFamily="50" charset="-128"/>
            </a:endParaRPr>
          </a:p>
          <a:p>
            <a:pPr>
              <a:lnSpc>
                <a:spcPts val="4200"/>
              </a:lnSpc>
            </a:pPr>
            <a:r>
              <a:rPr lang="ja-JP" altLang="en-US" sz="2800" b="1" dirty="0">
                <a:solidFill>
                  <a:srgbClr val="002060"/>
                </a:solidFill>
                <a:latin typeface="Meiryo UI" pitchFamily="50" charset="-128"/>
                <a:ea typeface="Meiryo UI" pitchFamily="50" charset="-128"/>
                <a:cs typeface="Meiryo UI" pitchFamily="50" charset="-128"/>
              </a:rPr>
              <a:t>クラウド</a:t>
            </a:r>
            <a:r>
              <a:rPr lang="ja-JP" altLang="en-US" sz="2800" b="1" dirty="0" smtClean="0">
                <a:solidFill>
                  <a:srgbClr val="002060"/>
                </a:solidFill>
                <a:latin typeface="Meiryo UI" pitchFamily="50" charset="-128"/>
                <a:ea typeface="Meiryo UI" pitchFamily="50" charset="-128"/>
                <a:cs typeface="Meiryo UI" pitchFamily="50" charset="-128"/>
              </a:rPr>
              <a:t>にバックアップ</a:t>
            </a:r>
            <a:endParaRPr lang="en-US" altLang="ja-JP" sz="2800" b="1" dirty="0" smtClean="0">
              <a:solidFill>
                <a:srgbClr val="002060"/>
              </a:solidFill>
              <a:latin typeface="Meiryo UI" pitchFamily="50" charset="-128"/>
              <a:ea typeface="Meiryo UI" pitchFamily="50" charset="-128"/>
              <a:cs typeface="Meiryo UI" pitchFamily="50" charset="-128"/>
            </a:endParaRPr>
          </a:p>
          <a:p>
            <a:pPr>
              <a:lnSpc>
                <a:spcPts val="4200"/>
              </a:lnSpc>
            </a:pPr>
            <a:r>
              <a:rPr kumimoji="1" lang="en-US" altLang="ja-JP" sz="2800" b="1" dirty="0" smtClean="0">
                <a:solidFill>
                  <a:srgbClr val="002060"/>
                </a:solidFill>
                <a:latin typeface="Meiryo UI" pitchFamily="50" charset="-128"/>
                <a:ea typeface="Meiryo UI" pitchFamily="50" charset="-128"/>
                <a:cs typeface="Meiryo UI" pitchFamily="50" charset="-128"/>
              </a:rPr>
              <a:t>PC</a:t>
            </a:r>
            <a:r>
              <a:rPr kumimoji="1" lang="ja-JP" altLang="en-US" sz="2800" b="1" dirty="0" smtClean="0">
                <a:solidFill>
                  <a:srgbClr val="002060"/>
                </a:solidFill>
                <a:latin typeface="Meiryo UI" pitchFamily="50" charset="-128"/>
                <a:ea typeface="Meiryo UI" pitchFamily="50" charset="-128"/>
                <a:cs typeface="Meiryo UI" pitchFamily="50" charset="-128"/>
              </a:rPr>
              <a:t>との連携</a:t>
            </a:r>
            <a:endParaRPr kumimoji="1" lang="ja-JP" altLang="en-US" sz="2800" b="1" dirty="0">
              <a:solidFill>
                <a:srgbClr val="002060"/>
              </a:solidFill>
              <a:latin typeface="Meiryo UI" pitchFamily="50" charset="-128"/>
              <a:ea typeface="Meiryo UI" pitchFamily="50" charset="-128"/>
              <a:cs typeface="Meiryo UI" pitchFamily="50" charset="-128"/>
            </a:endParaRPr>
          </a:p>
        </p:txBody>
      </p:sp>
      <p:sp>
        <p:nvSpPr>
          <p:cNvPr id="3" name="テキスト ボックス 2"/>
          <p:cNvSpPr txBox="1"/>
          <p:nvPr/>
        </p:nvSpPr>
        <p:spPr>
          <a:xfrm>
            <a:off x="467544" y="1772816"/>
            <a:ext cx="7488832" cy="830997"/>
          </a:xfrm>
          <a:prstGeom prst="rect">
            <a:avLst/>
          </a:prstGeom>
          <a:noFill/>
        </p:spPr>
        <p:txBody>
          <a:bodyPr wrap="square" rtlCol="0">
            <a:spAutoFit/>
          </a:bodyPr>
          <a:lstStyle/>
          <a:p>
            <a:r>
              <a:rPr lang="ja-JP" altLang="en-US" sz="2400" b="1" dirty="0">
                <a:solidFill>
                  <a:schemeClr val="bg2">
                    <a:lumMod val="90000"/>
                    <a:lumOff val="10000"/>
                  </a:schemeClr>
                </a:solidFill>
                <a:latin typeface="Meiryo UI" pitchFamily="50" charset="-128"/>
                <a:ea typeface="Meiryo UI" pitchFamily="50" charset="-128"/>
                <a:cs typeface="Meiryo UI" pitchFamily="50" charset="-128"/>
              </a:rPr>
              <a:t>スマートフォン用</a:t>
            </a:r>
            <a:r>
              <a:rPr lang="en-US" altLang="ja-JP" sz="2400" b="1" dirty="0">
                <a:solidFill>
                  <a:schemeClr val="bg2">
                    <a:lumMod val="90000"/>
                    <a:lumOff val="10000"/>
                  </a:schemeClr>
                </a:solidFill>
                <a:latin typeface="Meiryo UI" pitchFamily="50" charset="-128"/>
                <a:ea typeface="Meiryo UI" pitchFamily="50" charset="-128"/>
                <a:cs typeface="Meiryo UI" pitchFamily="50" charset="-128"/>
              </a:rPr>
              <a:t>OS</a:t>
            </a:r>
            <a:r>
              <a:rPr lang="ja-JP" altLang="en-US" sz="2400" b="1" dirty="0">
                <a:solidFill>
                  <a:schemeClr val="bg2">
                    <a:lumMod val="90000"/>
                    <a:lumOff val="10000"/>
                  </a:schemeClr>
                </a:solidFill>
                <a:latin typeface="Meiryo UI" pitchFamily="50" charset="-128"/>
                <a:ea typeface="Meiryo UI" pitchFamily="50" charset="-128"/>
                <a:cs typeface="Meiryo UI" pitchFamily="50" charset="-128"/>
              </a:rPr>
              <a:t>「</a:t>
            </a:r>
            <a:r>
              <a:rPr lang="en-US" altLang="ja-JP" sz="2400" b="1" dirty="0">
                <a:solidFill>
                  <a:schemeClr val="bg2">
                    <a:lumMod val="90000"/>
                    <a:lumOff val="10000"/>
                  </a:schemeClr>
                </a:solidFill>
                <a:latin typeface="Meiryo UI" pitchFamily="50" charset="-128"/>
                <a:ea typeface="Meiryo UI" pitchFamily="50" charset="-128"/>
                <a:cs typeface="Meiryo UI" pitchFamily="50" charset="-128"/>
              </a:rPr>
              <a:t>Windows Phone 8</a:t>
            </a:r>
            <a:r>
              <a:rPr lang="ja-JP" altLang="en-US" sz="2400" b="1" dirty="0" smtClean="0">
                <a:solidFill>
                  <a:schemeClr val="bg2">
                    <a:lumMod val="90000"/>
                    <a:lumOff val="10000"/>
                  </a:schemeClr>
                </a:solidFill>
                <a:latin typeface="Meiryo UI" pitchFamily="50" charset="-128"/>
                <a:ea typeface="Meiryo UI" pitchFamily="50" charset="-128"/>
                <a:cs typeface="Meiryo UI" pitchFamily="50" charset="-128"/>
              </a:rPr>
              <a:t>」</a:t>
            </a:r>
            <a:endParaRPr lang="en-US" altLang="ja-JP" sz="2400" b="1" dirty="0" smtClean="0">
              <a:solidFill>
                <a:schemeClr val="bg2">
                  <a:lumMod val="90000"/>
                  <a:lumOff val="10000"/>
                </a:schemeClr>
              </a:solidFill>
              <a:latin typeface="Meiryo UI" pitchFamily="50" charset="-128"/>
              <a:ea typeface="Meiryo UI" pitchFamily="50" charset="-128"/>
              <a:cs typeface="Meiryo UI" pitchFamily="50" charset="-128"/>
            </a:endParaRPr>
          </a:p>
          <a:p>
            <a:r>
              <a:rPr lang="en-US" altLang="ja-JP" sz="2400" b="1" dirty="0">
                <a:solidFill>
                  <a:schemeClr val="bg2">
                    <a:lumMod val="90000"/>
                    <a:lumOff val="10000"/>
                  </a:schemeClr>
                </a:solidFill>
                <a:latin typeface="Meiryo UI" pitchFamily="50" charset="-128"/>
                <a:ea typeface="Meiryo UI" pitchFamily="50" charset="-128"/>
                <a:cs typeface="Meiryo UI" pitchFamily="50" charset="-128"/>
              </a:rPr>
              <a:t>2012</a:t>
            </a:r>
            <a:r>
              <a:rPr lang="ja-JP" altLang="en-US" sz="2400" b="1" dirty="0">
                <a:solidFill>
                  <a:schemeClr val="bg2">
                    <a:lumMod val="90000"/>
                    <a:lumOff val="10000"/>
                  </a:schemeClr>
                </a:solidFill>
                <a:latin typeface="Meiryo UI" pitchFamily="50" charset="-128"/>
                <a:ea typeface="Meiryo UI" pitchFamily="50" charset="-128"/>
                <a:cs typeface="Meiryo UI" pitchFamily="50" charset="-128"/>
              </a:rPr>
              <a:t>年</a:t>
            </a:r>
            <a:r>
              <a:rPr lang="en-US" altLang="ja-JP" sz="2400" b="1" dirty="0">
                <a:solidFill>
                  <a:schemeClr val="bg2">
                    <a:lumMod val="90000"/>
                    <a:lumOff val="10000"/>
                  </a:schemeClr>
                </a:solidFill>
                <a:latin typeface="Meiryo UI" pitchFamily="50" charset="-128"/>
                <a:ea typeface="Meiryo UI" pitchFamily="50" charset="-128"/>
                <a:cs typeface="Meiryo UI" pitchFamily="50" charset="-128"/>
              </a:rPr>
              <a:t>10</a:t>
            </a:r>
            <a:r>
              <a:rPr lang="ja-JP" altLang="en-US" sz="2400" b="1" dirty="0">
                <a:solidFill>
                  <a:schemeClr val="bg2">
                    <a:lumMod val="90000"/>
                    <a:lumOff val="10000"/>
                  </a:schemeClr>
                </a:solidFill>
                <a:latin typeface="Meiryo UI" pitchFamily="50" charset="-128"/>
                <a:ea typeface="Meiryo UI" pitchFamily="50" charset="-128"/>
                <a:cs typeface="Meiryo UI" pitchFamily="50" charset="-128"/>
              </a:rPr>
              <a:t>月</a:t>
            </a:r>
            <a:r>
              <a:rPr lang="en-US" altLang="ja-JP" sz="2400" b="1" dirty="0">
                <a:solidFill>
                  <a:schemeClr val="bg2">
                    <a:lumMod val="90000"/>
                    <a:lumOff val="10000"/>
                  </a:schemeClr>
                </a:solidFill>
                <a:latin typeface="Meiryo UI" pitchFamily="50" charset="-128"/>
                <a:ea typeface="Meiryo UI" pitchFamily="50" charset="-128"/>
                <a:cs typeface="Meiryo UI" pitchFamily="50" charset="-128"/>
              </a:rPr>
              <a:t>30</a:t>
            </a:r>
            <a:r>
              <a:rPr lang="ja-JP" altLang="en-US" sz="2400" b="1" dirty="0" smtClean="0">
                <a:solidFill>
                  <a:schemeClr val="bg2">
                    <a:lumMod val="90000"/>
                    <a:lumOff val="10000"/>
                  </a:schemeClr>
                </a:solidFill>
                <a:latin typeface="Meiryo UI" pitchFamily="50" charset="-128"/>
                <a:ea typeface="Meiryo UI" pitchFamily="50" charset="-128"/>
                <a:cs typeface="Meiryo UI" pitchFamily="50" charset="-128"/>
              </a:rPr>
              <a:t>日に発表されたが日本での</a:t>
            </a:r>
            <a:r>
              <a:rPr lang="ja-JP" altLang="en-US" sz="2400" b="1" dirty="0">
                <a:solidFill>
                  <a:schemeClr val="bg2">
                    <a:lumMod val="90000"/>
                    <a:lumOff val="10000"/>
                  </a:schemeClr>
                </a:solidFill>
                <a:latin typeface="Meiryo UI" pitchFamily="50" charset="-128"/>
                <a:ea typeface="Meiryo UI" pitchFamily="50" charset="-128"/>
                <a:cs typeface="Meiryo UI" pitchFamily="50" charset="-128"/>
              </a:rPr>
              <a:t>発売</a:t>
            </a:r>
            <a:r>
              <a:rPr lang="ja-JP" altLang="en-US" sz="2400" b="1" dirty="0" smtClean="0">
                <a:solidFill>
                  <a:schemeClr val="bg2">
                    <a:lumMod val="90000"/>
                    <a:lumOff val="10000"/>
                  </a:schemeClr>
                </a:solidFill>
                <a:latin typeface="Meiryo UI" pitchFamily="50" charset="-128"/>
                <a:ea typeface="Meiryo UI" pitchFamily="50" charset="-128"/>
                <a:cs typeface="Meiryo UI" pitchFamily="50" charset="-128"/>
              </a:rPr>
              <a:t>は未定</a:t>
            </a:r>
            <a:endParaRPr kumimoji="1" lang="ja-JP" altLang="en-US" sz="2400" b="1" dirty="0">
              <a:solidFill>
                <a:schemeClr val="bg2">
                  <a:lumMod val="90000"/>
                  <a:lumOff val="10000"/>
                </a:schemeClr>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954074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1556792"/>
            <a:ext cx="8686800" cy="4379317"/>
          </a:xfrm>
        </p:spPr>
        <p:txBody>
          <a:bodyPr>
            <a:normAutofit/>
          </a:bodyPr>
          <a:lstStyle/>
          <a:p>
            <a:pPr marL="0" indent="0">
              <a:buNone/>
            </a:pPr>
            <a:r>
              <a:rPr lang="en-US" altLang="ja-JP" sz="2800" b="1" dirty="0" smtClean="0">
                <a:latin typeface="Microsoft YaHei UI" pitchFamily="34" charset="-122"/>
                <a:ea typeface="Microsoft YaHei UI" pitchFamily="34" charset="-122"/>
              </a:rPr>
              <a:t>Modern </a:t>
            </a:r>
            <a:r>
              <a:rPr lang="en-US" altLang="ja-JP" sz="2800" b="1" dirty="0">
                <a:latin typeface="Microsoft YaHei UI" pitchFamily="34" charset="-122"/>
                <a:ea typeface="Microsoft YaHei UI" pitchFamily="34" charset="-122"/>
              </a:rPr>
              <a:t>UI </a:t>
            </a:r>
            <a:r>
              <a:rPr lang="ja-JP" altLang="en-US" sz="2800" b="1" dirty="0">
                <a:latin typeface="Microsoft YaHei UI" pitchFamily="34" charset="-122"/>
                <a:ea typeface="Microsoft YaHei UI" pitchFamily="34" charset="-122"/>
              </a:rPr>
              <a:t>対応版と従来の</a:t>
            </a:r>
            <a:r>
              <a:rPr lang="ja-JP" altLang="en-US" sz="2800" b="1" dirty="0" smtClean="0">
                <a:latin typeface="Microsoft YaHei UI" pitchFamily="34" charset="-122"/>
                <a:ea typeface="Microsoft YaHei UI" pitchFamily="34" charset="-122"/>
              </a:rPr>
              <a:t>デスクトップ版の</a:t>
            </a:r>
            <a:r>
              <a:rPr lang="en-US" altLang="ja-JP" sz="2800" b="1" dirty="0" smtClean="0">
                <a:latin typeface="Microsoft YaHei UI" pitchFamily="34" charset="-122"/>
                <a:ea typeface="Microsoft YaHei UI" pitchFamily="34" charset="-122"/>
              </a:rPr>
              <a:t>2</a:t>
            </a:r>
            <a:r>
              <a:rPr lang="ja-JP" altLang="en-US" sz="2800" b="1" dirty="0" smtClean="0">
                <a:latin typeface="Microsoft YaHei UI" pitchFamily="34" charset="-122"/>
                <a:ea typeface="Microsoft YaHei UI" pitchFamily="34" charset="-122"/>
              </a:rPr>
              <a:t>つ</a:t>
            </a:r>
            <a:endParaRPr lang="en-US" altLang="ja-JP" sz="2800" b="1" dirty="0" smtClean="0">
              <a:latin typeface="Microsoft YaHei UI" pitchFamily="34" charset="-122"/>
              <a:ea typeface="Microsoft YaHei UI" pitchFamily="34" charset="-122"/>
            </a:endParaRPr>
          </a:p>
          <a:p>
            <a:pPr marL="0" indent="0">
              <a:buNone/>
            </a:pPr>
            <a:endParaRPr lang="en-US" altLang="ja-JP" sz="2800" b="1" dirty="0" smtClean="0">
              <a:latin typeface="Microsoft YaHei UI" pitchFamily="34" charset="-122"/>
              <a:ea typeface="Microsoft YaHei UI" pitchFamily="34" charset="-122"/>
            </a:endParaRPr>
          </a:p>
          <a:p>
            <a:pPr marL="0" indent="0">
              <a:buNone/>
            </a:pPr>
            <a:r>
              <a:rPr lang="ja-JP" altLang="en-US" sz="2800" b="1" dirty="0" smtClean="0">
                <a:latin typeface="Microsoft YaHei UI" pitchFamily="34" charset="-122"/>
                <a:ea typeface="Microsoft YaHei UI" pitchFamily="34" charset="-122"/>
              </a:rPr>
              <a:t>より</a:t>
            </a:r>
            <a:r>
              <a:rPr lang="ja-JP" altLang="en-US" sz="2800" b="1" dirty="0">
                <a:latin typeface="Microsoft YaHei UI" pitchFamily="34" charset="-122"/>
                <a:ea typeface="Microsoft YaHei UI" pitchFamily="34" charset="-122"/>
              </a:rPr>
              <a:t>高速かつ滑らか　セキュリティ</a:t>
            </a:r>
            <a:r>
              <a:rPr lang="ja-JP" altLang="en-US" sz="2800" b="1" dirty="0" smtClean="0">
                <a:latin typeface="Microsoft YaHei UI" pitchFamily="34" charset="-122"/>
                <a:ea typeface="Microsoft YaHei UI" pitchFamily="34" charset="-122"/>
              </a:rPr>
              <a:t>強化　</a:t>
            </a:r>
            <a:endParaRPr lang="en-US" altLang="ja-JP" sz="2800" b="1" dirty="0" smtClean="0">
              <a:latin typeface="Microsoft YaHei UI" pitchFamily="34" charset="-122"/>
              <a:ea typeface="Microsoft YaHei UI" pitchFamily="34" charset="-122"/>
            </a:endParaRPr>
          </a:p>
          <a:p>
            <a:pPr marL="0" indent="0">
              <a:buNone/>
            </a:pPr>
            <a:endParaRPr lang="en-US" altLang="ja-JP" sz="2800" b="1" dirty="0" smtClean="0">
              <a:latin typeface="Microsoft YaHei UI" pitchFamily="34" charset="-122"/>
              <a:ea typeface="Microsoft YaHei UI" pitchFamily="34" charset="-122"/>
            </a:endParaRPr>
          </a:p>
          <a:p>
            <a:pPr marL="0" indent="0">
              <a:buNone/>
            </a:pPr>
            <a:r>
              <a:rPr lang="en-US" altLang="ja-JP" sz="2800" b="1" dirty="0" smtClean="0">
                <a:latin typeface="Microsoft YaHei UI" pitchFamily="34" charset="-122"/>
                <a:ea typeface="Microsoft YaHei UI" pitchFamily="34" charset="-122"/>
              </a:rPr>
              <a:t>HTML5 </a:t>
            </a:r>
            <a:r>
              <a:rPr lang="ja-JP" altLang="en-US" sz="2800" b="1" dirty="0">
                <a:latin typeface="Microsoft YaHei UI" pitchFamily="34" charset="-122"/>
                <a:ea typeface="Microsoft YaHei UI" pitchFamily="34" charset="-122"/>
              </a:rPr>
              <a:t>および </a:t>
            </a:r>
            <a:r>
              <a:rPr lang="en-US" altLang="ja-JP" sz="2800" b="1" dirty="0">
                <a:latin typeface="Microsoft YaHei UI" pitchFamily="34" charset="-122"/>
                <a:ea typeface="Microsoft YaHei UI" pitchFamily="34" charset="-122"/>
              </a:rPr>
              <a:t>CSS3 </a:t>
            </a:r>
            <a:r>
              <a:rPr lang="ja-JP" altLang="en-US" sz="2800" b="1" dirty="0">
                <a:latin typeface="Microsoft YaHei UI" pitchFamily="34" charset="-122"/>
                <a:ea typeface="Microsoft YaHei UI" pitchFamily="34" charset="-122"/>
              </a:rPr>
              <a:t>標準の</a:t>
            </a:r>
            <a:r>
              <a:rPr lang="ja-JP" altLang="en-US" sz="2800" b="1" dirty="0" smtClean="0">
                <a:latin typeface="Microsoft YaHei UI" pitchFamily="34" charset="-122"/>
                <a:ea typeface="Microsoft YaHei UI" pitchFamily="34" charset="-122"/>
              </a:rPr>
              <a:t>サポート</a:t>
            </a:r>
            <a:endParaRPr lang="en-US" altLang="ja-JP" sz="2800" b="1" dirty="0" smtClean="0">
              <a:latin typeface="Microsoft YaHei UI" pitchFamily="34" charset="-122"/>
              <a:ea typeface="Microsoft YaHei UI" pitchFamily="34" charset="-122"/>
            </a:endParaRPr>
          </a:p>
          <a:p>
            <a:pPr marL="0" indent="0">
              <a:buNone/>
            </a:pPr>
            <a:endParaRPr lang="en-US" altLang="ja-JP" sz="2800" dirty="0" smtClean="0">
              <a:latin typeface="Microsoft YaHei UI" pitchFamily="34" charset="-122"/>
              <a:ea typeface="Microsoft YaHei UI" pitchFamily="34" charset="-122"/>
            </a:endParaRPr>
          </a:p>
          <a:p>
            <a:pPr marL="0" indent="0">
              <a:buNone/>
            </a:pPr>
            <a:endParaRPr kumimoji="1" lang="ja-JP" altLang="en-US" dirty="0"/>
          </a:p>
        </p:txBody>
      </p:sp>
      <p:sp>
        <p:nvSpPr>
          <p:cNvPr id="4" name="コンテンツ プレースホルダー 2"/>
          <p:cNvSpPr txBox="1">
            <a:spLocks/>
          </p:cNvSpPr>
          <p:nvPr/>
        </p:nvSpPr>
        <p:spPr>
          <a:xfrm>
            <a:off x="422049" y="404665"/>
            <a:ext cx="8686800" cy="864096"/>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1"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1"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1"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1"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1"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1"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1" sz="1400" kern="1200" baseline="0">
                <a:solidFill>
                  <a:schemeClr val="tx2"/>
                </a:solidFill>
                <a:latin typeface="+mn-lt"/>
                <a:ea typeface="+mn-ea"/>
                <a:cs typeface="+mn-cs"/>
              </a:defRPr>
            </a:lvl9pPr>
          </a:lstStyle>
          <a:p>
            <a:pPr marL="0" indent="0">
              <a:buFont typeface="Wingdings 2"/>
              <a:buNone/>
            </a:pPr>
            <a:r>
              <a:rPr lang="en-US" altLang="ja-JP" sz="4400" b="1" dirty="0" smtClean="0">
                <a:latin typeface="Microsoft YaHei UI" pitchFamily="34" charset="-122"/>
                <a:ea typeface="Microsoft YaHei UI" pitchFamily="34" charset="-122"/>
              </a:rPr>
              <a:t>Internet Explorer 10 </a:t>
            </a:r>
          </a:p>
          <a:p>
            <a:pPr marL="0" indent="0">
              <a:buFont typeface="Wingdings 2"/>
              <a:buNone/>
            </a:pPr>
            <a:endParaRPr lang="en-US" altLang="ja-JP" dirty="0" smtClean="0"/>
          </a:p>
          <a:p>
            <a:pPr marL="0" indent="0">
              <a:buFont typeface="Wingdings 2"/>
              <a:buNone/>
            </a:pPr>
            <a:endParaRPr lang="ja-JP" altLang="en-US" dirty="0"/>
          </a:p>
        </p:txBody>
      </p:sp>
    </p:spTree>
    <p:extLst>
      <p:ext uri="{BB962C8B-B14F-4D97-AF65-F5344CB8AC3E}">
        <p14:creationId xmlns:p14="http://schemas.microsoft.com/office/powerpoint/2010/main" val="939640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556792"/>
            <a:ext cx="8857329" cy="5301208"/>
          </a:xfrm>
        </p:spPr>
        <p:txBody>
          <a:bodyPr>
            <a:normAutofit lnSpcReduction="10000"/>
          </a:bodyPr>
          <a:lstStyle/>
          <a:p>
            <a:pPr marL="0" indent="0">
              <a:buNone/>
            </a:pPr>
            <a:r>
              <a:rPr lang="en-US" altLang="ja-JP" sz="2800" b="1" dirty="0" smtClean="0">
                <a:latin typeface="Microsoft YaHei UI" pitchFamily="34" charset="-122"/>
                <a:ea typeface="Microsoft YaHei UI" pitchFamily="34" charset="-122"/>
              </a:rPr>
              <a:t>Windows7</a:t>
            </a:r>
            <a:r>
              <a:rPr lang="ja-JP" altLang="en-US" sz="2800" b="1" dirty="0" smtClean="0">
                <a:latin typeface="Microsoft YaHei UI" pitchFamily="34" charset="-122"/>
                <a:ea typeface="Microsoft YaHei UI" pitchFamily="34" charset="-122"/>
              </a:rPr>
              <a:t>以降の</a:t>
            </a:r>
            <a:r>
              <a:rPr lang="en-US" altLang="ja-JP" sz="2800" b="1" dirty="0" smtClean="0">
                <a:latin typeface="Microsoft YaHei UI" pitchFamily="34" charset="-122"/>
                <a:ea typeface="Microsoft YaHei UI" pitchFamily="34" charset="-122"/>
              </a:rPr>
              <a:t>OS</a:t>
            </a:r>
            <a:r>
              <a:rPr lang="ja-JP" altLang="en-US" sz="2800" b="1" dirty="0" smtClean="0">
                <a:latin typeface="Microsoft YaHei UI" pitchFamily="34" charset="-122"/>
                <a:ea typeface="Microsoft YaHei UI" pitchFamily="34" charset="-122"/>
              </a:rPr>
              <a:t>に対応</a:t>
            </a:r>
            <a:endParaRPr lang="en-US" altLang="ja-JP" sz="2800" b="1" dirty="0" smtClean="0">
              <a:latin typeface="Microsoft YaHei UI" pitchFamily="34" charset="-122"/>
              <a:ea typeface="Microsoft YaHei UI" pitchFamily="34" charset="-122"/>
            </a:endParaRPr>
          </a:p>
          <a:p>
            <a:pPr marL="0" indent="0">
              <a:buNone/>
            </a:pPr>
            <a:r>
              <a:rPr lang="en-US" altLang="ja-JP" sz="2800" dirty="0" smtClean="0">
                <a:latin typeface="Microsoft YaHei UI" pitchFamily="34" charset="-122"/>
                <a:ea typeface="Microsoft YaHei UI" pitchFamily="34" charset="-122"/>
              </a:rPr>
              <a:t>XP</a:t>
            </a:r>
            <a:r>
              <a:rPr lang="ja-JP" altLang="en-US" sz="2800" dirty="0" err="1" smtClean="0">
                <a:latin typeface="Microsoft YaHei UI" pitchFamily="34" charset="-122"/>
                <a:ea typeface="Microsoft YaHei UI" pitchFamily="34" charset="-122"/>
              </a:rPr>
              <a:t>、</a:t>
            </a:r>
            <a:r>
              <a:rPr lang="en-US" altLang="ja-JP" sz="2800" dirty="0" smtClean="0">
                <a:latin typeface="Microsoft YaHei UI" pitchFamily="34" charset="-122"/>
                <a:ea typeface="Microsoft YaHei UI" pitchFamily="34" charset="-122"/>
              </a:rPr>
              <a:t>Vista</a:t>
            </a:r>
            <a:r>
              <a:rPr lang="ja-JP" altLang="en-US" sz="2800" dirty="0" smtClean="0">
                <a:latin typeface="Microsoft YaHei UI" pitchFamily="34" charset="-122"/>
                <a:ea typeface="Microsoft YaHei UI" pitchFamily="34" charset="-122"/>
              </a:rPr>
              <a:t>は別のバージョンが用意されている</a:t>
            </a:r>
            <a:endParaRPr lang="en-US" altLang="ja-JP" sz="2800" dirty="0" smtClean="0">
              <a:latin typeface="Microsoft YaHei UI" pitchFamily="34" charset="-122"/>
              <a:ea typeface="Microsoft YaHei UI" pitchFamily="34" charset="-122"/>
            </a:endParaRPr>
          </a:p>
          <a:p>
            <a:pPr marL="0" indent="0">
              <a:buNone/>
            </a:pPr>
            <a:endParaRPr lang="en-US" altLang="ja-JP" sz="1200" dirty="0">
              <a:latin typeface="Microsoft YaHei UI" pitchFamily="34" charset="-122"/>
              <a:ea typeface="Microsoft YaHei UI" pitchFamily="34" charset="-122"/>
            </a:endParaRPr>
          </a:p>
          <a:p>
            <a:pPr marL="0" indent="0">
              <a:buNone/>
            </a:pPr>
            <a:r>
              <a:rPr lang="en-US" altLang="ja-JP" sz="2800" b="1" dirty="0">
                <a:latin typeface="Microsoft YaHei UI" pitchFamily="34" charset="-122"/>
                <a:ea typeface="Microsoft YaHei UI" pitchFamily="34" charset="-122"/>
              </a:rPr>
              <a:t>Windows </a:t>
            </a:r>
            <a:r>
              <a:rPr lang="ja-JP" altLang="en-US" sz="2800" b="1" dirty="0">
                <a:latin typeface="Microsoft YaHei UI" pitchFamily="34" charset="-122"/>
                <a:ea typeface="Microsoft YaHei UI" pitchFamily="34" charset="-122"/>
              </a:rPr>
              <a:t>ムービー メーカーと </a:t>
            </a:r>
            <a:r>
              <a:rPr lang="ja-JP" altLang="en-US" sz="2800" b="1" dirty="0" smtClean="0">
                <a:latin typeface="Microsoft YaHei UI" pitchFamily="34" charset="-122"/>
                <a:ea typeface="Microsoft YaHei UI" pitchFamily="34" charset="-122"/>
              </a:rPr>
              <a:t>フォト ギャラリーは</a:t>
            </a:r>
            <a:r>
              <a:rPr lang="ja-JP" altLang="en-US" sz="2800" b="1" dirty="0">
                <a:latin typeface="Microsoft YaHei UI" pitchFamily="34" charset="-122"/>
                <a:ea typeface="Microsoft YaHei UI" pitchFamily="34" charset="-122"/>
              </a:rPr>
              <a:t>別々</a:t>
            </a:r>
            <a:r>
              <a:rPr lang="ja-JP" altLang="en-US" sz="2800" b="1" dirty="0" smtClean="0">
                <a:latin typeface="Microsoft YaHei UI" pitchFamily="34" charset="-122"/>
                <a:ea typeface="Microsoft YaHei UI" pitchFamily="34" charset="-122"/>
              </a:rPr>
              <a:t>にインストールできない</a:t>
            </a:r>
            <a:endParaRPr lang="en-US" altLang="ja-JP" sz="2800" b="1" dirty="0" smtClean="0">
              <a:latin typeface="Microsoft YaHei UI" pitchFamily="34" charset="-122"/>
              <a:ea typeface="Microsoft YaHei UI" pitchFamily="34" charset="-122"/>
            </a:endParaRPr>
          </a:p>
          <a:p>
            <a:pPr marL="0" indent="0">
              <a:buNone/>
            </a:pPr>
            <a:endParaRPr lang="en-US" altLang="ja-JP" sz="1200" b="1" dirty="0" smtClean="0">
              <a:latin typeface="Microsoft YaHei UI" pitchFamily="34" charset="-122"/>
              <a:ea typeface="Microsoft YaHei UI" pitchFamily="34" charset="-122"/>
            </a:endParaRPr>
          </a:p>
          <a:p>
            <a:pPr marL="0" indent="0">
              <a:buNone/>
            </a:pPr>
            <a:r>
              <a:rPr lang="en-US" altLang="ja-JP" sz="2800" b="1" dirty="0" smtClean="0">
                <a:latin typeface="Microsoft YaHei UI" pitchFamily="34" charset="-122"/>
                <a:ea typeface="Microsoft YaHei UI" pitchFamily="34" charset="-122"/>
              </a:rPr>
              <a:t>Mesh</a:t>
            </a:r>
            <a:r>
              <a:rPr lang="ja-JP" altLang="en-US" sz="2800" b="1" dirty="0" smtClean="0">
                <a:latin typeface="Microsoft YaHei UI" pitchFamily="34" charset="-122"/>
                <a:ea typeface="Microsoft YaHei UI" pitchFamily="34" charset="-122"/>
              </a:rPr>
              <a:t>がなくなり</a:t>
            </a:r>
            <a:r>
              <a:rPr lang="en-US" altLang="ja-JP" sz="2800" b="1" dirty="0" smtClean="0">
                <a:latin typeface="Microsoft YaHei UI" pitchFamily="34" charset="-122"/>
                <a:ea typeface="Microsoft YaHei UI" pitchFamily="34" charset="-122"/>
              </a:rPr>
              <a:t>SkyDrive</a:t>
            </a:r>
            <a:r>
              <a:rPr lang="ja-JP" altLang="en-US" sz="2800" b="1" dirty="0">
                <a:latin typeface="Microsoft YaHei UI" pitchFamily="34" charset="-122"/>
                <a:ea typeface="Microsoft YaHei UI" pitchFamily="34" charset="-122"/>
              </a:rPr>
              <a:t>がインストール</a:t>
            </a:r>
            <a:r>
              <a:rPr lang="ja-JP" altLang="en-US" sz="2800" b="1" dirty="0" smtClean="0">
                <a:latin typeface="Microsoft YaHei UI" pitchFamily="34" charset="-122"/>
                <a:ea typeface="Microsoft YaHei UI" pitchFamily="34" charset="-122"/>
              </a:rPr>
              <a:t>される</a:t>
            </a:r>
            <a:endParaRPr lang="en-US" altLang="ja-JP" sz="2800" b="1" dirty="0">
              <a:latin typeface="Microsoft YaHei UI" pitchFamily="34" charset="-122"/>
              <a:ea typeface="Microsoft YaHei UI" pitchFamily="34" charset="-122"/>
            </a:endParaRPr>
          </a:p>
          <a:p>
            <a:pPr marL="0" indent="0">
              <a:buNone/>
            </a:pPr>
            <a:endParaRPr lang="en-US" altLang="ja-JP" sz="1200" b="1" dirty="0" smtClean="0">
              <a:latin typeface="Microsoft YaHei UI" pitchFamily="34" charset="-122"/>
              <a:ea typeface="Microsoft YaHei UI" pitchFamily="34" charset="-122"/>
            </a:endParaRPr>
          </a:p>
          <a:p>
            <a:pPr marL="0" indent="0">
              <a:buNone/>
            </a:pPr>
            <a:r>
              <a:rPr lang="ja-JP" altLang="en-US" sz="2800" dirty="0"/>
              <a:t>ソフトウェアモードでアニメーション</a:t>
            </a:r>
            <a:r>
              <a:rPr lang="en-US" altLang="ja-JP" sz="2800" b="1" dirty="0"/>
              <a:t>GIF</a:t>
            </a:r>
            <a:r>
              <a:rPr lang="ja-JP" altLang="en-US" sz="2800" dirty="0"/>
              <a:t>と絵文字が</a:t>
            </a:r>
            <a:r>
              <a:rPr lang="ja-JP" altLang="en-US" sz="2800" dirty="0" smtClean="0"/>
              <a:t>無効になる</a:t>
            </a:r>
            <a:endParaRPr lang="en-US" altLang="ja-JP" sz="2800" dirty="0"/>
          </a:p>
          <a:p>
            <a:pPr marL="0" indent="0">
              <a:buNone/>
            </a:pPr>
            <a:r>
              <a:rPr lang="ja-JP" altLang="en-US" sz="2400" dirty="0"/>
              <a:t>（ソフトウェアレンダリングではアニメが表示できない）</a:t>
            </a:r>
            <a:endParaRPr lang="en-US" altLang="ja-JP" sz="2400" dirty="0"/>
          </a:p>
          <a:p>
            <a:pPr marL="0" indent="0">
              <a:buNone/>
            </a:pPr>
            <a:endParaRPr lang="en-US" altLang="ja-JP" sz="2800" b="1" dirty="0">
              <a:latin typeface="Microsoft YaHei UI" pitchFamily="34" charset="-122"/>
              <a:ea typeface="Microsoft YaHei UI" pitchFamily="34" charset="-122"/>
            </a:endParaRPr>
          </a:p>
          <a:p>
            <a:pPr marL="0" indent="0">
              <a:buNone/>
            </a:pPr>
            <a:r>
              <a:rPr lang="en-US" altLang="ja-JP" sz="2400" dirty="0" smtClean="0">
                <a:latin typeface="メイリオ" pitchFamily="50" charset="-128"/>
                <a:ea typeface="メイリオ" pitchFamily="50" charset="-128"/>
                <a:cs typeface="メイリオ" pitchFamily="50" charset="-128"/>
              </a:rPr>
              <a:t>XP</a:t>
            </a:r>
            <a:r>
              <a:rPr lang="ja-JP" altLang="en-US" sz="2400" dirty="0" smtClean="0">
                <a:latin typeface="メイリオ" pitchFamily="50" charset="-128"/>
                <a:ea typeface="メイリオ" pitchFamily="50" charset="-128"/>
                <a:cs typeface="メイリオ" pitchFamily="50" charset="-128"/>
              </a:rPr>
              <a:t>は　　</a:t>
            </a:r>
            <a:r>
              <a:rPr lang="en-US" altLang="ja-JP" sz="2400" dirty="0" smtClean="0">
                <a:latin typeface="メイリオ" pitchFamily="50" charset="-128"/>
                <a:ea typeface="メイリオ" pitchFamily="50" charset="-128"/>
                <a:cs typeface="メイリオ" pitchFamily="50" charset="-128"/>
              </a:rPr>
              <a:t>14.0.8117.0427</a:t>
            </a:r>
            <a:r>
              <a:rPr lang="ja-JP" altLang="en-US" sz="2400" dirty="0" smtClean="0">
                <a:latin typeface="メイリオ" pitchFamily="50" charset="-128"/>
                <a:ea typeface="メイリオ" pitchFamily="50" charset="-128"/>
                <a:cs typeface="メイリオ" pitchFamily="50" charset="-128"/>
              </a:rPr>
              <a:t>　　</a:t>
            </a:r>
            <a:r>
              <a:rPr lang="en-US" altLang="ja-JP" sz="2400" dirty="0" smtClean="0">
                <a:latin typeface="メイリオ" pitchFamily="50" charset="-128"/>
                <a:ea typeface="メイリオ" pitchFamily="50" charset="-128"/>
                <a:cs typeface="メイリオ" pitchFamily="50" charset="-128"/>
              </a:rPr>
              <a:t>Vista</a:t>
            </a:r>
            <a:r>
              <a:rPr lang="ja-JP" altLang="en-US" sz="2400" dirty="0" smtClean="0">
                <a:latin typeface="メイリオ" pitchFamily="50" charset="-128"/>
                <a:ea typeface="メイリオ" pitchFamily="50" charset="-128"/>
                <a:cs typeface="メイリオ" pitchFamily="50" charset="-128"/>
              </a:rPr>
              <a:t>は　</a:t>
            </a:r>
            <a:r>
              <a:rPr lang="en-US" altLang="ja-JP" sz="2400" dirty="0" smtClean="0">
                <a:latin typeface="メイリオ" pitchFamily="50" charset="-128"/>
                <a:ea typeface="メイリオ" pitchFamily="50" charset="-128"/>
                <a:cs typeface="メイリオ" pitchFamily="50" charset="-128"/>
              </a:rPr>
              <a:t>15.4.3555.0308</a:t>
            </a:r>
            <a:endParaRPr kumimoji="1" lang="en-US" altLang="ja-JP" sz="2400" dirty="0" smtClean="0">
              <a:latin typeface="メイリオ" pitchFamily="50" charset="-128"/>
              <a:ea typeface="メイリオ" pitchFamily="50" charset="-128"/>
              <a:cs typeface="メイリオ" pitchFamily="50" charset="-128"/>
            </a:endParaRPr>
          </a:p>
          <a:p>
            <a:pPr marL="0" indent="0">
              <a:buNone/>
            </a:pPr>
            <a:endParaRPr kumimoji="1" lang="ja-JP" altLang="en-US" dirty="0"/>
          </a:p>
        </p:txBody>
      </p:sp>
      <p:sp>
        <p:nvSpPr>
          <p:cNvPr id="4" name="コンテンツ プレースホルダー 2"/>
          <p:cNvSpPr txBox="1">
            <a:spLocks/>
          </p:cNvSpPr>
          <p:nvPr/>
        </p:nvSpPr>
        <p:spPr>
          <a:xfrm>
            <a:off x="422049" y="404665"/>
            <a:ext cx="8686800" cy="864096"/>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1"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1"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1"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1"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1"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1"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1" sz="1400" kern="1200" baseline="0">
                <a:solidFill>
                  <a:schemeClr val="tx2"/>
                </a:solidFill>
                <a:latin typeface="+mn-lt"/>
                <a:ea typeface="+mn-ea"/>
                <a:cs typeface="+mn-cs"/>
              </a:defRPr>
            </a:lvl9pPr>
          </a:lstStyle>
          <a:p>
            <a:pPr marL="0" indent="0">
              <a:buNone/>
            </a:pPr>
            <a:r>
              <a:rPr lang="en-US" altLang="ja-JP" sz="4400" b="1" dirty="0">
                <a:latin typeface="Microsoft YaHei UI" pitchFamily="34" charset="-122"/>
                <a:ea typeface="Microsoft YaHei UI" pitchFamily="34" charset="-122"/>
              </a:rPr>
              <a:t>Windows Live </a:t>
            </a:r>
            <a:r>
              <a:rPr lang="en-US" altLang="ja-JP" sz="4400" b="1" dirty="0" smtClean="0">
                <a:latin typeface="Microsoft YaHei UI" pitchFamily="34" charset="-122"/>
                <a:ea typeface="Microsoft YaHei UI" pitchFamily="34" charset="-122"/>
              </a:rPr>
              <a:t>2012</a:t>
            </a:r>
            <a:endParaRPr lang="en-US" altLang="ja-JP" b="1" dirty="0" smtClean="0"/>
          </a:p>
          <a:p>
            <a:pPr marL="0" indent="0">
              <a:buFont typeface="Wingdings 2"/>
              <a:buNone/>
            </a:pPr>
            <a:endParaRPr lang="ja-JP" altLang="en-US" dirty="0"/>
          </a:p>
        </p:txBody>
      </p:sp>
    </p:spTree>
    <p:extLst>
      <p:ext uri="{BB962C8B-B14F-4D97-AF65-F5344CB8AC3E}">
        <p14:creationId xmlns:p14="http://schemas.microsoft.com/office/powerpoint/2010/main" val="527845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412776"/>
            <a:ext cx="8857329" cy="4811365"/>
          </a:xfrm>
        </p:spPr>
        <p:txBody>
          <a:bodyPr>
            <a:normAutofit/>
          </a:bodyPr>
          <a:lstStyle/>
          <a:p>
            <a:pPr marL="0" indent="0">
              <a:buNone/>
            </a:pPr>
            <a:r>
              <a:rPr lang="en-US" altLang="ja-JP" sz="2800" b="1" u="sng" dirty="0">
                <a:latin typeface="Microsoft YaHei UI" pitchFamily="34" charset="-122"/>
                <a:ea typeface="Microsoft YaHei UI" pitchFamily="34" charset="-122"/>
              </a:rPr>
              <a:t>Solid State </a:t>
            </a:r>
            <a:r>
              <a:rPr lang="en-US" altLang="ja-JP" sz="2800" b="1" u="sng" dirty="0" smtClean="0">
                <a:latin typeface="Microsoft YaHei UI" pitchFamily="34" charset="-122"/>
                <a:ea typeface="Microsoft YaHei UI" pitchFamily="34" charset="-122"/>
              </a:rPr>
              <a:t>Drive</a:t>
            </a:r>
            <a:r>
              <a:rPr lang="ja-JP" altLang="en-US" sz="2800" b="1" dirty="0" smtClean="0">
                <a:latin typeface="Microsoft YaHei UI" pitchFamily="34" charset="-122"/>
                <a:ea typeface="Microsoft YaHei UI" pitchFamily="34" charset="-122"/>
              </a:rPr>
              <a:t>ソリッドステートドライブ</a:t>
            </a:r>
            <a:endParaRPr lang="en-US" altLang="ja-JP" sz="2800" b="1" dirty="0">
              <a:latin typeface="Microsoft YaHei UI" pitchFamily="34" charset="-122"/>
              <a:ea typeface="Microsoft YaHei UI" pitchFamily="34" charset="-122"/>
            </a:endParaRPr>
          </a:p>
          <a:p>
            <a:pPr marL="0" indent="0">
              <a:buNone/>
            </a:pPr>
            <a:r>
              <a:rPr lang="ja-JP" altLang="en-US" sz="2800" b="1" dirty="0" smtClean="0">
                <a:latin typeface="Microsoft YaHei UI" pitchFamily="34" charset="-122"/>
                <a:ea typeface="Microsoft YaHei UI" pitchFamily="34" charset="-122"/>
              </a:rPr>
              <a:t>利点；早い、静か、省電力、振動・衝撃に強い</a:t>
            </a:r>
            <a:endParaRPr lang="en-US" altLang="ja-JP" sz="2800" b="1" dirty="0" smtClean="0">
              <a:latin typeface="Microsoft YaHei UI" pitchFamily="34" charset="-122"/>
              <a:ea typeface="Microsoft YaHei UI" pitchFamily="34" charset="-122"/>
            </a:endParaRPr>
          </a:p>
          <a:p>
            <a:pPr marL="0" indent="0">
              <a:buNone/>
            </a:pPr>
            <a:r>
              <a:rPr lang="ja-JP" altLang="en-US" sz="2800" b="1" dirty="0">
                <a:latin typeface="Microsoft YaHei UI" pitchFamily="34" charset="-122"/>
                <a:ea typeface="Microsoft YaHei UI" pitchFamily="34" charset="-122"/>
              </a:rPr>
              <a:t>欠点；高い、劣化が早い、故障時のデータ</a:t>
            </a:r>
            <a:r>
              <a:rPr lang="ja-JP" altLang="en-US" sz="2800" b="1" dirty="0" smtClean="0">
                <a:latin typeface="Microsoft YaHei UI" pitchFamily="34" charset="-122"/>
                <a:ea typeface="Microsoft YaHei UI" pitchFamily="34" charset="-122"/>
              </a:rPr>
              <a:t>復旧が疑問</a:t>
            </a:r>
            <a:endParaRPr lang="en-US" altLang="ja-JP" sz="2800" b="1" dirty="0" smtClean="0">
              <a:latin typeface="Microsoft YaHei UI" pitchFamily="34" charset="-122"/>
              <a:ea typeface="Microsoft YaHei UI" pitchFamily="34" charset="-122"/>
            </a:endParaRPr>
          </a:p>
          <a:p>
            <a:pPr marL="0" indent="0">
              <a:buNone/>
            </a:pPr>
            <a:r>
              <a:rPr lang="ja-JP" altLang="en-US" sz="2800" dirty="0" smtClean="0">
                <a:latin typeface="Microsoft YaHei UI" pitchFamily="34" charset="-122"/>
                <a:ea typeface="Microsoft YaHei UI" pitchFamily="34" charset="-122"/>
              </a:rPr>
              <a:t>ドライブでありディスクではない</a:t>
            </a:r>
            <a:endParaRPr lang="en-US" altLang="ja-JP" sz="2800" dirty="0">
              <a:latin typeface="Microsoft YaHei UI" pitchFamily="34" charset="-122"/>
              <a:ea typeface="Microsoft YaHei UI" pitchFamily="34" charset="-122"/>
            </a:endParaRPr>
          </a:p>
          <a:p>
            <a:pPr marL="0" indent="0">
              <a:buNone/>
            </a:pPr>
            <a:endParaRPr lang="en-US" altLang="ja-JP" sz="2800" b="1" dirty="0" smtClean="0">
              <a:latin typeface="Microsoft YaHei UI" pitchFamily="34" charset="-122"/>
              <a:ea typeface="Microsoft YaHei UI" pitchFamily="34" charset="-122"/>
            </a:endParaRPr>
          </a:p>
          <a:p>
            <a:pPr marL="0" indent="0">
              <a:buNone/>
            </a:pPr>
            <a:r>
              <a:rPr lang="en-US" altLang="ja-JP" sz="2800" b="1" u="sng" dirty="0" smtClean="0">
                <a:latin typeface="Microsoft YaHei UI" pitchFamily="34" charset="-122"/>
                <a:ea typeface="Microsoft YaHei UI" pitchFamily="34" charset="-122"/>
              </a:rPr>
              <a:t>USB3.0</a:t>
            </a:r>
          </a:p>
          <a:p>
            <a:pPr marL="0" indent="0">
              <a:buNone/>
            </a:pPr>
            <a:r>
              <a:rPr kumimoji="1" lang="ja-JP" altLang="en-US" sz="2800" dirty="0" smtClean="0"/>
              <a:t>理論用の転送速度は</a:t>
            </a:r>
            <a:r>
              <a:rPr kumimoji="1" lang="en-US" altLang="ja-JP" sz="2800" b="1" dirty="0" smtClean="0"/>
              <a:t>USB2.0</a:t>
            </a:r>
            <a:r>
              <a:rPr kumimoji="1" lang="ja-JP" altLang="en-US" sz="2800" dirty="0" smtClean="0"/>
              <a:t>の</a:t>
            </a:r>
            <a:r>
              <a:rPr kumimoji="1" lang="en-US" altLang="ja-JP" sz="2800" dirty="0" smtClean="0"/>
              <a:t>10</a:t>
            </a:r>
            <a:r>
              <a:rPr kumimoji="1" lang="ja-JP" altLang="en-US" sz="2800" dirty="0" smtClean="0"/>
              <a:t>倍</a:t>
            </a:r>
            <a:endParaRPr kumimoji="1" lang="en-US" altLang="ja-JP" sz="2800" dirty="0" smtClean="0"/>
          </a:p>
          <a:p>
            <a:pPr marL="0" indent="0">
              <a:buNone/>
            </a:pPr>
            <a:r>
              <a:rPr lang="en-US" altLang="ja-JP" sz="2800" b="1" dirty="0"/>
              <a:t>USB</a:t>
            </a:r>
            <a:r>
              <a:rPr lang="ja-JP" altLang="en-US" sz="2800" dirty="0" smtClean="0"/>
              <a:t>バスパワーの給電能力</a:t>
            </a:r>
            <a:r>
              <a:rPr lang="en-US" altLang="ja-JP" sz="2800" b="1" dirty="0" smtClean="0"/>
              <a:t>UP</a:t>
            </a:r>
            <a:r>
              <a:rPr lang="ja-JP" altLang="en-US" sz="2800" b="1" dirty="0" smtClean="0"/>
              <a:t>　</a:t>
            </a:r>
            <a:r>
              <a:rPr lang="en-US" altLang="ja-JP" sz="2800" b="1" dirty="0" smtClean="0"/>
              <a:t>500</a:t>
            </a:r>
            <a:r>
              <a:rPr lang="ja-JP" altLang="en-US" sz="2800" dirty="0" err="1" smtClean="0"/>
              <a:t>ｍ</a:t>
            </a:r>
            <a:r>
              <a:rPr lang="en-US" altLang="ja-JP" sz="2800" b="1" dirty="0" smtClean="0"/>
              <a:t>A</a:t>
            </a:r>
            <a:r>
              <a:rPr lang="ja-JP" altLang="en-US" sz="2800" b="1" dirty="0" smtClean="0"/>
              <a:t>→</a:t>
            </a:r>
            <a:r>
              <a:rPr lang="en-US" altLang="ja-JP" sz="2800" b="1" dirty="0" smtClean="0"/>
              <a:t>900</a:t>
            </a:r>
            <a:r>
              <a:rPr lang="ja-JP" altLang="en-US" sz="2800" dirty="0" err="1" smtClean="0"/>
              <a:t>ｍ</a:t>
            </a:r>
            <a:r>
              <a:rPr lang="en-US" altLang="ja-JP" sz="2800" b="1" dirty="0" smtClean="0"/>
              <a:t>A</a:t>
            </a:r>
          </a:p>
          <a:p>
            <a:pPr marL="0" indent="0">
              <a:buNone/>
            </a:pPr>
            <a:r>
              <a:rPr kumimoji="1" lang="ja-JP" altLang="en-US" sz="2800" dirty="0" smtClean="0"/>
              <a:t>端子が青色になっている</a:t>
            </a:r>
            <a:endParaRPr kumimoji="1" lang="ja-JP" altLang="en-US" sz="2800" dirty="0"/>
          </a:p>
        </p:txBody>
      </p:sp>
      <p:sp>
        <p:nvSpPr>
          <p:cNvPr id="4" name="コンテンツ プレースホルダー 2"/>
          <p:cNvSpPr txBox="1">
            <a:spLocks/>
          </p:cNvSpPr>
          <p:nvPr/>
        </p:nvSpPr>
        <p:spPr>
          <a:xfrm>
            <a:off x="422049" y="404665"/>
            <a:ext cx="8686800" cy="864096"/>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1"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1"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1"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1"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1"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1"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1" sz="1400" kern="1200" baseline="0">
                <a:solidFill>
                  <a:schemeClr val="tx2"/>
                </a:solidFill>
                <a:latin typeface="+mn-lt"/>
                <a:ea typeface="+mn-ea"/>
                <a:cs typeface="+mn-cs"/>
              </a:defRPr>
            </a:lvl9pPr>
          </a:lstStyle>
          <a:p>
            <a:pPr marL="0" indent="0">
              <a:buNone/>
            </a:pPr>
            <a:r>
              <a:rPr lang="en-US" altLang="ja-JP" sz="4400" b="1" dirty="0">
                <a:latin typeface="Microsoft YaHei UI" pitchFamily="34" charset="-122"/>
                <a:ea typeface="Microsoft YaHei UI" pitchFamily="34" charset="-122"/>
              </a:rPr>
              <a:t>SSD</a:t>
            </a:r>
            <a:r>
              <a:rPr lang="ja-JP" altLang="en-US" sz="4400" b="1" dirty="0">
                <a:latin typeface="Microsoft YaHei UI" pitchFamily="34" charset="-122"/>
                <a:ea typeface="Microsoft YaHei UI" pitchFamily="34" charset="-122"/>
              </a:rPr>
              <a:t>＋</a:t>
            </a:r>
            <a:r>
              <a:rPr lang="en-US" altLang="ja-JP" sz="4400" b="1" dirty="0">
                <a:latin typeface="Microsoft YaHei UI" pitchFamily="34" charset="-122"/>
                <a:ea typeface="Microsoft YaHei UI" pitchFamily="34" charset="-122"/>
              </a:rPr>
              <a:t>USB3.0</a:t>
            </a:r>
          </a:p>
          <a:p>
            <a:pPr marL="0" indent="0">
              <a:buFont typeface="Wingdings 2"/>
              <a:buNone/>
            </a:pPr>
            <a:endParaRPr lang="ja-JP" altLang="en-US" sz="2800" b="1" dirty="0">
              <a:latin typeface="Microsoft YaHei UI" pitchFamily="34" charset="-122"/>
              <a:ea typeface="Microsoft YaHei UI" pitchFamily="34" charset="-122"/>
            </a:endParaRPr>
          </a:p>
        </p:txBody>
      </p:sp>
    </p:spTree>
    <p:extLst>
      <p:ext uri="{BB962C8B-B14F-4D97-AF65-F5344CB8AC3E}">
        <p14:creationId xmlns:p14="http://schemas.microsoft.com/office/powerpoint/2010/main" val="155451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323528" y="1600200"/>
            <a:ext cx="8424936" cy="4114800"/>
          </a:xfrm>
        </p:spPr>
        <p:txBody>
          <a:bodyPr>
            <a:normAutofit fontScale="85000" lnSpcReduction="20000"/>
          </a:bodyPr>
          <a:lstStyle/>
          <a:p>
            <a:pPr marL="0" indent="0">
              <a:buNone/>
            </a:pPr>
            <a:r>
              <a:rPr lang="en-US" altLang="ja-JP" sz="3500" b="1" dirty="0">
                <a:solidFill>
                  <a:schemeClr val="tx2"/>
                </a:solidFill>
              </a:rPr>
              <a:t>Windows 7 </a:t>
            </a:r>
            <a:r>
              <a:rPr lang="ja-JP" altLang="en-US" sz="3500" b="1" dirty="0">
                <a:solidFill>
                  <a:schemeClr val="tx2"/>
                </a:solidFill>
              </a:rPr>
              <a:t>パソコンを買って</a:t>
            </a:r>
            <a:r>
              <a:rPr lang="ja-JP" altLang="en-US" sz="3500" b="1" dirty="0" smtClean="0">
                <a:solidFill>
                  <a:schemeClr val="tx2"/>
                </a:solidFill>
              </a:rPr>
              <a:t>、</a:t>
            </a:r>
            <a:endParaRPr lang="en-US" altLang="ja-JP" sz="3500" b="1" dirty="0" smtClean="0">
              <a:solidFill>
                <a:schemeClr val="tx2"/>
              </a:solidFill>
            </a:endParaRPr>
          </a:p>
          <a:p>
            <a:pPr marL="0" indent="0" algn="r">
              <a:buNone/>
            </a:pPr>
            <a:r>
              <a:rPr lang="en-US" altLang="ja-JP" sz="3500" b="1" dirty="0" smtClean="0">
                <a:solidFill>
                  <a:schemeClr val="tx2"/>
                </a:solidFill>
              </a:rPr>
              <a:t>Windows </a:t>
            </a:r>
            <a:r>
              <a:rPr lang="en-US" altLang="ja-JP" sz="3500" b="1" dirty="0">
                <a:solidFill>
                  <a:schemeClr val="tx2"/>
                </a:solidFill>
              </a:rPr>
              <a:t>8 Pro </a:t>
            </a:r>
            <a:r>
              <a:rPr lang="ja-JP" altLang="en-US" sz="3500" b="1" dirty="0">
                <a:solidFill>
                  <a:schemeClr val="tx2"/>
                </a:solidFill>
              </a:rPr>
              <a:t>を</a:t>
            </a:r>
            <a:r>
              <a:rPr lang="en-US" altLang="ja-JP" sz="3500" b="1" dirty="0">
                <a:solidFill>
                  <a:schemeClr val="tx2"/>
                </a:solidFill>
              </a:rPr>
              <a:t>1,200 </a:t>
            </a:r>
            <a:r>
              <a:rPr lang="ja-JP" altLang="en-US" sz="3500" b="1" dirty="0">
                <a:solidFill>
                  <a:schemeClr val="tx2"/>
                </a:solidFill>
              </a:rPr>
              <a:t>円 </a:t>
            </a:r>
            <a:r>
              <a:rPr lang="en-US" altLang="ja-JP" sz="3500" b="1" dirty="0">
                <a:solidFill>
                  <a:schemeClr val="tx2"/>
                </a:solidFill>
              </a:rPr>
              <a:t>(</a:t>
            </a:r>
            <a:r>
              <a:rPr lang="ja-JP" altLang="en-US" sz="3500" b="1" dirty="0">
                <a:solidFill>
                  <a:schemeClr val="tx2"/>
                </a:solidFill>
              </a:rPr>
              <a:t>税込</a:t>
            </a:r>
            <a:r>
              <a:rPr lang="en-US" altLang="ja-JP" sz="3500" b="1" dirty="0">
                <a:solidFill>
                  <a:schemeClr val="tx2"/>
                </a:solidFill>
              </a:rPr>
              <a:t>)</a:t>
            </a:r>
            <a:r>
              <a:rPr lang="ja-JP" altLang="en-US" sz="3500" b="1" dirty="0">
                <a:solidFill>
                  <a:schemeClr val="tx2"/>
                </a:solidFill>
              </a:rPr>
              <a:t>で手に</a:t>
            </a:r>
            <a:r>
              <a:rPr lang="ja-JP" altLang="en-US" sz="3500" b="1" dirty="0" smtClean="0">
                <a:solidFill>
                  <a:schemeClr val="tx2"/>
                </a:solidFill>
              </a:rPr>
              <a:t>入れよう</a:t>
            </a:r>
            <a:endParaRPr lang="en-US" altLang="ja-JP" sz="3500" b="1" dirty="0" smtClean="0">
              <a:solidFill>
                <a:schemeClr val="tx2"/>
              </a:solidFill>
            </a:endParaRPr>
          </a:p>
          <a:p>
            <a:pPr marL="0" indent="0">
              <a:buNone/>
            </a:pPr>
            <a:endParaRPr lang="en-US" altLang="ja-JP" sz="2800" dirty="0" smtClean="0"/>
          </a:p>
          <a:p>
            <a:pPr marL="0" indent="0">
              <a:buNone/>
            </a:pPr>
            <a:r>
              <a:rPr lang="en-US" altLang="ja-JP" sz="2800" dirty="0" smtClean="0"/>
              <a:t>Windows </a:t>
            </a:r>
            <a:r>
              <a:rPr lang="en-US" altLang="ja-JP" sz="2800" dirty="0"/>
              <a:t>7 Home </a:t>
            </a:r>
            <a:r>
              <a:rPr lang="en-US" altLang="ja-JP" sz="2800" dirty="0" smtClean="0"/>
              <a:t>Basic		Windows </a:t>
            </a:r>
            <a:r>
              <a:rPr lang="en-US" altLang="ja-JP" sz="2800" dirty="0"/>
              <a:t>7 Home Premium</a:t>
            </a:r>
          </a:p>
          <a:p>
            <a:pPr marL="0" indent="0">
              <a:buNone/>
            </a:pPr>
            <a:r>
              <a:rPr lang="en-US" altLang="ja-JP" sz="2800" dirty="0"/>
              <a:t> Windows 7 </a:t>
            </a:r>
            <a:r>
              <a:rPr lang="en-US" altLang="ja-JP" sz="2800" dirty="0" smtClean="0"/>
              <a:t>Professional	 </a:t>
            </a:r>
            <a:r>
              <a:rPr lang="en-US" altLang="ja-JP" sz="2800" dirty="0"/>
              <a:t>Windows 7 </a:t>
            </a:r>
            <a:r>
              <a:rPr lang="en-US" altLang="ja-JP" sz="2800" dirty="0" smtClean="0"/>
              <a:t>Ultimate</a:t>
            </a:r>
          </a:p>
          <a:p>
            <a:pPr marL="0" indent="0">
              <a:buNone/>
            </a:pPr>
            <a:endParaRPr lang="en-US" altLang="ja-JP" sz="2800" dirty="0" smtClean="0"/>
          </a:p>
          <a:p>
            <a:pPr marL="0" indent="0">
              <a:buNone/>
            </a:pPr>
            <a:r>
              <a:rPr lang="ja-JP" altLang="en-US" sz="2800" dirty="0"/>
              <a:t>対象</a:t>
            </a:r>
            <a:r>
              <a:rPr lang="en-US" altLang="ja-JP" sz="2800" dirty="0"/>
              <a:t>PC</a:t>
            </a:r>
            <a:r>
              <a:rPr lang="ja-JP" altLang="en-US" sz="2800" dirty="0"/>
              <a:t>購入</a:t>
            </a:r>
            <a:r>
              <a:rPr lang="ja-JP" altLang="en-US" sz="2800" dirty="0" smtClean="0"/>
              <a:t>期間：</a:t>
            </a:r>
            <a:r>
              <a:rPr lang="en-US" altLang="ja-JP" sz="3500" b="1" dirty="0" smtClean="0">
                <a:solidFill>
                  <a:schemeClr val="tx2"/>
                </a:solidFill>
              </a:rPr>
              <a:t>2012 /</a:t>
            </a:r>
            <a:r>
              <a:rPr lang="ja-JP" altLang="en-US" sz="3500" b="1" dirty="0" smtClean="0">
                <a:solidFill>
                  <a:schemeClr val="tx2"/>
                </a:solidFill>
              </a:rPr>
              <a:t> </a:t>
            </a:r>
            <a:r>
              <a:rPr lang="en-US" altLang="ja-JP" sz="3500" b="1" dirty="0">
                <a:solidFill>
                  <a:schemeClr val="tx2"/>
                </a:solidFill>
              </a:rPr>
              <a:t>6 </a:t>
            </a:r>
            <a:r>
              <a:rPr lang="en-US" altLang="ja-JP" sz="3500" b="1" dirty="0" smtClean="0">
                <a:solidFill>
                  <a:schemeClr val="tx2"/>
                </a:solidFill>
              </a:rPr>
              <a:t>/</a:t>
            </a:r>
            <a:r>
              <a:rPr lang="ja-JP" altLang="en-US" sz="3500" b="1" dirty="0" smtClean="0">
                <a:solidFill>
                  <a:schemeClr val="tx2"/>
                </a:solidFill>
              </a:rPr>
              <a:t> </a:t>
            </a:r>
            <a:r>
              <a:rPr lang="en-US" altLang="ja-JP" sz="3500" b="1" dirty="0">
                <a:solidFill>
                  <a:schemeClr val="tx2"/>
                </a:solidFill>
              </a:rPr>
              <a:t>2 </a:t>
            </a:r>
            <a:r>
              <a:rPr lang="ja-JP" altLang="en-US" sz="3500" b="1" dirty="0" smtClean="0">
                <a:solidFill>
                  <a:schemeClr val="tx2"/>
                </a:solidFill>
              </a:rPr>
              <a:t>～ </a:t>
            </a:r>
            <a:r>
              <a:rPr lang="en-US" altLang="ja-JP" sz="3500" b="1" dirty="0">
                <a:solidFill>
                  <a:schemeClr val="tx2"/>
                </a:solidFill>
              </a:rPr>
              <a:t>2013 </a:t>
            </a:r>
            <a:r>
              <a:rPr lang="en-US" altLang="ja-JP" sz="3500" b="1" dirty="0" smtClean="0">
                <a:solidFill>
                  <a:schemeClr val="tx2"/>
                </a:solidFill>
              </a:rPr>
              <a:t>/</a:t>
            </a:r>
            <a:r>
              <a:rPr lang="ja-JP" altLang="en-US" sz="3500" b="1" dirty="0" smtClean="0">
                <a:solidFill>
                  <a:schemeClr val="tx2"/>
                </a:solidFill>
              </a:rPr>
              <a:t> </a:t>
            </a:r>
            <a:r>
              <a:rPr lang="en-US" altLang="ja-JP" sz="3500" b="1" dirty="0">
                <a:solidFill>
                  <a:schemeClr val="tx2"/>
                </a:solidFill>
              </a:rPr>
              <a:t>1 </a:t>
            </a:r>
            <a:r>
              <a:rPr lang="en-US" altLang="ja-JP" sz="3500" b="1" dirty="0" smtClean="0">
                <a:solidFill>
                  <a:schemeClr val="tx2"/>
                </a:solidFill>
              </a:rPr>
              <a:t>/</a:t>
            </a:r>
            <a:r>
              <a:rPr lang="ja-JP" altLang="en-US" sz="3500" b="1" dirty="0" smtClean="0">
                <a:solidFill>
                  <a:schemeClr val="tx2"/>
                </a:solidFill>
              </a:rPr>
              <a:t> </a:t>
            </a:r>
            <a:r>
              <a:rPr lang="en-US" altLang="ja-JP" sz="3500" b="1" dirty="0">
                <a:solidFill>
                  <a:schemeClr val="tx2"/>
                </a:solidFill>
              </a:rPr>
              <a:t>31 </a:t>
            </a:r>
            <a:endParaRPr lang="en-US" altLang="ja-JP" sz="3500" b="1" dirty="0" smtClean="0">
              <a:solidFill>
                <a:schemeClr val="tx2"/>
              </a:solidFill>
            </a:endParaRPr>
          </a:p>
          <a:p>
            <a:pPr marL="0" indent="0">
              <a:buNone/>
            </a:pPr>
            <a:r>
              <a:rPr lang="ja-JP" altLang="en-US" sz="2800" dirty="0" smtClean="0"/>
              <a:t>申し込み・購入手続き期限：</a:t>
            </a:r>
            <a:r>
              <a:rPr lang="en-US" altLang="ja-JP" sz="3500" b="1" dirty="0" smtClean="0">
                <a:solidFill>
                  <a:schemeClr val="tx2"/>
                </a:solidFill>
              </a:rPr>
              <a:t>2013 /</a:t>
            </a:r>
            <a:r>
              <a:rPr lang="ja-JP" altLang="en-US" sz="3500" b="1" dirty="0" smtClean="0">
                <a:solidFill>
                  <a:schemeClr val="tx2"/>
                </a:solidFill>
              </a:rPr>
              <a:t> </a:t>
            </a:r>
            <a:r>
              <a:rPr lang="en-US" altLang="ja-JP" sz="3500" b="1" dirty="0">
                <a:solidFill>
                  <a:schemeClr val="tx2"/>
                </a:solidFill>
              </a:rPr>
              <a:t>2 </a:t>
            </a:r>
            <a:r>
              <a:rPr lang="en-US" altLang="ja-JP" sz="3500" b="1" dirty="0" smtClean="0">
                <a:solidFill>
                  <a:schemeClr val="tx2"/>
                </a:solidFill>
              </a:rPr>
              <a:t>/</a:t>
            </a:r>
            <a:r>
              <a:rPr lang="ja-JP" altLang="en-US" sz="3500" b="1" dirty="0" smtClean="0">
                <a:solidFill>
                  <a:schemeClr val="tx2"/>
                </a:solidFill>
              </a:rPr>
              <a:t> </a:t>
            </a:r>
            <a:r>
              <a:rPr lang="en-US" altLang="ja-JP" sz="3500" b="1" dirty="0">
                <a:solidFill>
                  <a:schemeClr val="tx2"/>
                </a:solidFill>
              </a:rPr>
              <a:t>28 </a:t>
            </a:r>
            <a:endParaRPr kumimoji="1" lang="ja-JP" altLang="en-US" sz="3500" b="1" dirty="0">
              <a:solidFill>
                <a:schemeClr val="tx2"/>
              </a:solidFill>
            </a:endParaRPr>
          </a:p>
        </p:txBody>
      </p:sp>
      <p:sp>
        <p:nvSpPr>
          <p:cNvPr id="4" name="タイトル 1"/>
          <p:cNvSpPr>
            <a:spLocks noGrp="1"/>
          </p:cNvSpPr>
          <p:nvPr>
            <p:ph type="title"/>
          </p:nvPr>
        </p:nvSpPr>
        <p:spPr>
          <a:xfrm>
            <a:off x="609600" y="274638"/>
            <a:ext cx="7924800" cy="994122"/>
          </a:xfrm>
        </p:spPr>
        <p:txBody>
          <a:bodyPr/>
          <a:lstStyle/>
          <a:p>
            <a:r>
              <a:rPr lang="en-US" altLang="ja-JP" sz="4000" b="1" dirty="0" smtClean="0"/>
              <a:t>Windows </a:t>
            </a:r>
            <a:r>
              <a:rPr lang="en-US" altLang="ja-JP" sz="4000" b="1" dirty="0"/>
              <a:t>8 </a:t>
            </a:r>
            <a:r>
              <a:rPr lang="ja-JP" altLang="en-US" sz="4000" b="1" dirty="0"/>
              <a:t>優待購入</a:t>
            </a:r>
            <a:r>
              <a:rPr lang="ja-JP" altLang="en-US" sz="4000" b="1" dirty="0" smtClean="0"/>
              <a:t>プログラム</a:t>
            </a:r>
            <a:endParaRPr kumimoji="1" lang="ja-JP" altLang="en-US" sz="7200" b="1" dirty="0"/>
          </a:p>
        </p:txBody>
      </p:sp>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367631"/>
            <a:ext cx="14287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157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323528" y="1600200"/>
            <a:ext cx="8424936" cy="4114800"/>
          </a:xfrm>
        </p:spPr>
        <p:txBody>
          <a:bodyPr>
            <a:normAutofit/>
          </a:bodyPr>
          <a:lstStyle/>
          <a:p>
            <a:pPr marL="0" indent="0">
              <a:buNone/>
            </a:pPr>
            <a:r>
              <a:rPr lang="en-US" altLang="ja-JP" sz="4100" b="1" dirty="0">
                <a:solidFill>
                  <a:schemeClr val="tx2"/>
                </a:solidFill>
              </a:rPr>
              <a:t>Windows 8 </a:t>
            </a:r>
            <a:r>
              <a:rPr lang="en-US" altLang="ja-JP" sz="4100" b="1" dirty="0" smtClean="0">
                <a:solidFill>
                  <a:schemeClr val="tx2"/>
                </a:solidFill>
              </a:rPr>
              <a:t>Pro</a:t>
            </a:r>
            <a:r>
              <a:rPr lang="ja-JP" altLang="en-US" sz="4100" b="1" dirty="0" smtClean="0">
                <a:solidFill>
                  <a:schemeClr val="tx2"/>
                </a:solidFill>
              </a:rPr>
              <a:t>アップグレード版　</a:t>
            </a:r>
            <a:endParaRPr lang="en-US" altLang="ja-JP" sz="4100" b="1" dirty="0" smtClean="0">
              <a:solidFill>
                <a:schemeClr val="tx2"/>
              </a:solidFill>
            </a:endParaRPr>
          </a:p>
          <a:p>
            <a:pPr marL="0" indent="0">
              <a:buNone/>
            </a:pPr>
            <a:r>
              <a:rPr lang="en-US" altLang="ja-JP" sz="4100" b="1" dirty="0" smtClean="0">
                <a:solidFill>
                  <a:schemeClr val="tx2"/>
                </a:solidFill>
              </a:rPr>
              <a:t>		</a:t>
            </a:r>
            <a:r>
              <a:rPr lang="ja-JP" altLang="en-US" sz="4100" b="1" dirty="0" smtClean="0">
                <a:solidFill>
                  <a:schemeClr val="tx2"/>
                </a:solidFill>
              </a:rPr>
              <a:t>ダウンロード　</a:t>
            </a:r>
            <a:r>
              <a:rPr lang="en-US" altLang="ja-JP" sz="4100" b="1" dirty="0" smtClean="0">
                <a:solidFill>
                  <a:schemeClr val="tx2"/>
                </a:solidFill>
              </a:rPr>
              <a:t>	3,300</a:t>
            </a:r>
            <a:r>
              <a:rPr lang="ja-JP" altLang="en-US" sz="4100" b="1" dirty="0" smtClean="0">
                <a:solidFill>
                  <a:schemeClr val="tx2"/>
                </a:solidFill>
              </a:rPr>
              <a:t>円</a:t>
            </a:r>
            <a:r>
              <a:rPr lang="ja-JP" altLang="en-US" sz="4100" b="1" dirty="0">
                <a:solidFill>
                  <a:schemeClr val="tx2"/>
                </a:solidFill>
              </a:rPr>
              <a:t>　</a:t>
            </a:r>
            <a:endParaRPr lang="en-US" altLang="ja-JP" sz="4100" b="1" dirty="0">
              <a:solidFill>
                <a:schemeClr val="tx2"/>
              </a:solidFill>
            </a:endParaRPr>
          </a:p>
          <a:p>
            <a:pPr marL="0" indent="0">
              <a:buNone/>
            </a:pPr>
            <a:r>
              <a:rPr lang="en-US" altLang="ja-JP" sz="4100" b="1" dirty="0" smtClean="0">
                <a:solidFill>
                  <a:schemeClr val="tx2"/>
                </a:solidFill>
              </a:rPr>
              <a:t>		</a:t>
            </a:r>
            <a:r>
              <a:rPr lang="ja-JP" altLang="en-US" sz="4100" b="1" dirty="0" smtClean="0">
                <a:solidFill>
                  <a:schemeClr val="tx2"/>
                </a:solidFill>
              </a:rPr>
              <a:t>パッケージ　　</a:t>
            </a:r>
            <a:r>
              <a:rPr lang="en-US" altLang="ja-JP" sz="4100" b="1" dirty="0" smtClean="0">
                <a:solidFill>
                  <a:schemeClr val="tx2"/>
                </a:solidFill>
              </a:rPr>
              <a:t>	5,800</a:t>
            </a:r>
            <a:r>
              <a:rPr lang="ja-JP" altLang="en-US" sz="4100" b="1" dirty="0" smtClean="0">
                <a:solidFill>
                  <a:schemeClr val="tx2"/>
                </a:solidFill>
              </a:rPr>
              <a:t>円 </a:t>
            </a:r>
            <a:endParaRPr lang="en-US" altLang="ja-JP" sz="4100" b="1" dirty="0" smtClean="0">
              <a:solidFill>
                <a:schemeClr val="tx2"/>
              </a:solidFill>
            </a:endParaRPr>
          </a:p>
          <a:p>
            <a:pPr marL="0" indent="0">
              <a:buNone/>
            </a:pPr>
            <a:r>
              <a:rPr lang="ja-JP" altLang="en-US" sz="3800" dirty="0" smtClean="0"/>
              <a:t>　　　　（</a:t>
            </a:r>
            <a:r>
              <a:rPr lang="en-US" altLang="ja-JP" sz="3800" dirty="0" smtClean="0"/>
              <a:t>2013 / 1 / 31 </a:t>
            </a:r>
            <a:r>
              <a:rPr lang="ja-JP" altLang="en-US" sz="3800" dirty="0" smtClean="0"/>
              <a:t>まで）</a:t>
            </a:r>
            <a:endParaRPr lang="en-US" altLang="ja-JP" sz="3800" dirty="0" smtClean="0"/>
          </a:p>
          <a:p>
            <a:pPr marL="0" indent="0">
              <a:buNone/>
            </a:pPr>
            <a:endParaRPr kumimoji="1" lang="ja-JP" altLang="en-US" sz="3500" b="1" dirty="0">
              <a:solidFill>
                <a:schemeClr val="tx2"/>
              </a:solidFill>
            </a:endParaRPr>
          </a:p>
        </p:txBody>
      </p:sp>
      <p:sp>
        <p:nvSpPr>
          <p:cNvPr id="4" name="タイトル 1"/>
          <p:cNvSpPr>
            <a:spLocks noGrp="1"/>
          </p:cNvSpPr>
          <p:nvPr>
            <p:ph type="title"/>
          </p:nvPr>
        </p:nvSpPr>
        <p:spPr>
          <a:xfrm>
            <a:off x="609600" y="274638"/>
            <a:ext cx="7924800" cy="994122"/>
          </a:xfrm>
        </p:spPr>
        <p:txBody>
          <a:bodyPr/>
          <a:lstStyle/>
          <a:p>
            <a:r>
              <a:rPr lang="en-US" altLang="ja-JP" sz="4000" b="1" dirty="0" smtClean="0"/>
              <a:t>Windows </a:t>
            </a:r>
            <a:r>
              <a:rPr lang="en-US" altLang="ja-JP" sz="4000" b="1" dirty="0"/>
              <a:t>8 </a:t>
            </a:r>
            <a:r>
              <a:rPr lang="ja-JP" altLang="en-US" sz="4000" b="1" dirty="0" err="1" smtClean="0"/>
              <a:t>への</a:t>
            </a:r>
            <a:r>
              <a:rPr lang="ja-JP" altLang="en-US" sz="4000" b="1" dirty="0" smtClean="0"/>
              <a:t>アップグレード</a:t>
            </a:r>
            <a:endParaRPr kumimoji="1" lang="ja-JP" altLang="en-US" sz="7200" b="1" dirty="0"/>
          </a:p>
        </p:txBody>
      </p:sp>
    </p:spTree>
    <p:extLst>
      <p:ext uri="{BB962C8B-B14F-4D97-AF65-F5344CB8AC3E}">
        <p14:creationId xmlns:p14="http://schemas.microsoft.com/office/powerpoint/2010/main" val="499000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323528" y="1600200"/>
            <a:ext cx="8424936" cy="4114800"/>
          </a:xfrm>
        </p:spPr>
        <p:txBody>
          <a:bodyPr>
            <a:normAutofit fontScale="55000" lnSpcReduction="20000"/>
          </a:bodyPr>
          <a:lstStyle/>
          <a:p>
            <a:pPr marL="0" indent="0">
              <a:buNone/>
            </a:pPr>
            <a:r>
              <a:rPr lang="ja-JP" altLang="en-US" sz="5800" b="1" dirty="0" smtClean="0">
                <a:solidFill>
                  <a:schemeClr val="tx2"/>
                </a:solidFill>
              </a:rPr>
              <a:t>プロセッサ</a:t>
            </a:r>
            <a:r>
              <a:rPr lang="en-US" altLang="ja-JP" sz="5800" b="1" dirty="0">
                <a:solidFill>
                  <a:schemeClr val="tx2"/>
                </a:solidFill>
              </a:rPr>
              <a:t>: 1 GHz </a:t>
            </a:r>
            <a:r>
              <a:rPr lang="ja-JP" altLang="en-US" sz="5100" b="1" dirty="0" smtClean="0">
                <a:solidFill>
                  <a:schemeClr val="tx2"/>
                </a:solidFill>
              </a:rPr>
              <a:t>以上</a:t>
            </a:r>
            <a:endParaRPr lang="en-US" altLang="ja-JP" sz="5100" b="1" dirty="0" smtClean="0">
              <a:solidFill>
                <a:schemeClr val="tx2"/>
              </a:solidFill>
            </a:endParaRPr>
          </a:p>
          <a:p>
            <a:pPr marL="0" indent="0" algn="r">
              <a:buNone/>
            </a:pPr>
            <a:r>
              <a:rPr lang="ja-JP" altLang="en-US" sz="3600" b="1" dirty="0" smtClean="0">
                <a:solidFill>
                  <a:schemeClr val="tx2">
                    <a:lumMod val="60000"/>
                    <a:lumOff val="40000"/>
                  </a:schemeClr>
                </a:solidFill>
              </a:rPr>
              <a:t>（</a:t>
            </a:r>
            <a:r>
              <a:rPr lang="en-US" altLang="ja-JP" sz="3600" b="1" dirty="0" smtClean="0">
                <a:solidFill>
                  <a:schemeClr val="tx2">
                    <a:lumMod val="60000"/>
                    <a:lumOff val="40000"/>
                  </a:schemeClr>
                </a:solidFill>
              </a:rPr>
              <a:t>PAE</a:t>
            </a:r>
            <a:r>
              <a:rPr lang="ja-JP" altLang="en-US" sz="3600" b="1" dirty="0" err="1">
                <a:solidFill>
                  <a:schemeClr val="tx2">
                    <a:lumMod val="60000"/>
                    <a:lumOff val="40000"/>
                  </a:schemeClr>
                </a:solidFill>
              </a:rPr>
              <a:t>、</a:t>
            </a:r>
            <a:r>
              <a:rPr lang="en-US" altLang="ja-JP" sz="3600" b="1" dirty="0">
                <a:solidFill>
                  <a:schemeClr val="tx2">
                    <a:lumMod val="60000"/>
                    <a:lumOff val="40000"/>
                  </a:schemeClr>
                </a:solidFill>
              </a:rPr>
              <a:t>NX</a:t>
            </a:r>
            <a:r>
              <a:rPr lang="ja-JP" altLang="en-US" sz="3600" b="1" dirty="0" err="1" smtClean="0">
                <a:solidFill>
                  <a:schemeClr val="tx2">
                    <a:lumMod val="60000"/>
                    <a:lumOff val="40000"/>
                  </a:schemeClr>
                </a:solidFill>
              </a:rPr>
              <a:t>、</a:t>
            </a:r>
            <a:r>
              <a:rPr lang="ja-JP" altLang="en-US" sz="3600" b="1" dirty="0" smtClean="0">
                <a:solidFill>
                  <a:schemeClr val="tx2">
                    <a:lumMod val="60000"/>
                    <a:lumOff val="40000"/>
                  </a:schemeClr>
                </a:solidFill>
              </a:rPr>
              <a:t> </a:t>
            </a:r>
            <a:r>
              <a:rPr lang="en-US" altLang="ja-JP" sz="3600" b="1" dirty="0">
                <a:solidFill>
                  <a:schemeClr val="tx2">
                    <a:lumMod val="60000"/>
                    <a:lumOff val="40000"/>
                  </a:schemeClr>
                </a:solidFill>
              </a:rPr>
              <a:t>SSE2 </a:t>
            </a:r>
            <a:r>
              <a:rPr lang="ja-JP" altLang="en-US" sz="3600" b="1" dirty="0">
                <a:solidFill>
                  <a:schemeClr val="tx2">
                    <a:lumMod val="60000"/>
                    <a:lumOff val="40000"/>
                  </a:schemeClr>
                </a:solidFill>
              </a:rPr>
              <a:t>を</a:t>
            </a:r>
            <a:r>
              <a:rPr lang="ja-JP" altLang="en-US" sz="3600" b="1" dirty="0" smtClean="0">
                <a:solidFill>
                  <a:schemeClr val="tx2">
                    <a:lumMod val="60000"/>
                    <a:lumOff val="40000"/>
                  </a:schemeClr>
                </a:solidFill>
              </a:rPr>
              <a:t>サポートしていること）</a:t>
            </a:r>
            <a:endParaRPr lang="en-US" altLang="ja-JP" sz="3600" b="1" dirty="0" smtClean="0">
              <a:solidFill>
                <a:schemeClr val="tx2">
                  <a:lumMod val="60000"/>
                  <a:lumOff val="40000"/>
                </a:schemeClr>
              </a:solidFill>
            </a:endParaRPr>
          </a:p>
          <a:p>
            <a:pPr marL="0" indent="0">
              <a:buNone/>
            </a:pPr>
            <a:r>
              <a:rPr lang="en-US" altLang="ja-JP" sz="5800" b="1" dirty="0">
                <a:solidFill>
                  <a:schemeClr val="tx2"/>
                </a:solidFill>
              </a:rPr>
              <a:t>RAM:</a:t>
            </a:r>
            <a:r>
              <a:rPr lang="en-US" altLang="ja-JP" sz="5100" b="1" dirty="0">
                <a:solidFill>
                  <a:schemeClr val="tx2"/>
                </a:solidFill>
              </a:rPr>
              <a:t> </a:t>
            </a:r>
            <a:r>
              <a:rPr lang="en-US" altLang="ja-JP" sz="5800" b="1" dirty="0">
                <a:solidFill>
                  <a:schemeClr val="tx2"/>
                </a:solidFill>
              </a:rPr>
              <a:t>1 GB </a:t>
            </a:r>
            <a:r>
              <a:rPr lang="en-US" altLang="ja-JP" sz="4000" b="1" dirty="0">
                <a:solidFill>
                  <a:schemeClr val="tx2"/>
                </a:solidFill>
              </a:rPr>
              <a:t>(32 </a:t>
            </a:r>
            <a:r>
              <a:rPr lang="ja-JP" altLang="en-US" sz="4000" b="1" dirty="0">
                <a:solidFill>
                  <a:schemeClr val="tx2"/>
                </a:solidFill>
              </a:rPr>
              <a:t>ビット</a:t>
            </a:r>
            <a:r>
              <a:rPr lang="en-US" altLang="ja-JP" sz="4000" b="1" dirty="0">
                <a:solidFill>
                  <a:schemeClr val="tx2"/>
                </a:solidFill>
              </a:rPr>
              <a:t>) </a:t>
            </a:r>
            <a:r>
              <a:rPr lang="ja-JP" altLang="en-US" sz="4600" b="1" dirty="0">
                <a:solidFill>
                  <a:schemeClr val="tx2"/>
                </a:solidFill>
              </a:rPr>
              <a:t>または </a:t>
            </a:r>
            <a:r>
              <a:rPr lang="en-US" altLang="ja-JP" sz="5800" b="1" dirty="0">
                <a:solidFill>
                  <a:schemeClr val="tx2"/>
                </a:solidFill>
              </a:rPr>
              <a:t>2 GB </a:t>
            </a:r>
            <a:r>
              <a:rPr lang="en-US" altLang="ja-JP" sz="4000" b="1" dirty="0">
                <a:solidFill>
                  <a:schemeClr val="tx2"/>
                </a:solidFill>
              </a:rPr>
              <a:t>(64 </a:t>
            </a:r>
            <a:r>
              <a:rPr lang="ja-JP" altLang="en-US" sz="4000" b="1" dirty="0">
                <a:solidFill>
                  <a:schemeClr val="tx2"/>
                </a:solidFill>
              </a:rPr>
              <a:t>ビット</a:t>
            </a:r>
            <a:r>
              <a:rPr lang="en-US" altLang="ja-JP" sz="4000" b="1" dirty="0" smtClean="0">
                <a:solidFill>
                  <a:schemeClr val="tx2"/>
                </a:solidFill>
              </a:rPr>
              <a:t>)</a:t>
            </a:r>
          </a:p>
          <a:p>
            <a:pPr marL="0" indent="0">
              <a:buNone/>
            </a:pPr>
            <a:r>
              <a:rPr lang="en-US" altLang="ja-JP" sz="5800" b="1" dirty="0" smtClean="0">
                <a:solidFill>
                  <a:schemeClr val="tx2"/>
                </a:solidFill>
              </a:rPr>
              <a:t>HD</a:t>
            </a:r>
            <a:r>
              <a:rPr lang="ja-JP" altLang="en-US" sz="5100" b="1" dirty="0" smtClean="0">
                <a:solidFill>
                  <a:schemeClr val="tx2"/>
                </a:solidFill>
              </a:rPr>
              <a:t>容量</a:t>
            </a:r>
            <a:r>
              <a:rPr lang="en-US" altLang="ja-JP" sz="5100" b="1" dirty="0">
                <a:solidFill>
                  <a:schemeClr val="tx2"/>
                </a:solidFill>
              </a:rPr>
              <a:t>: </a:t>
            </a:r>
            <a:r>
              <a:rPr lang="en-US" altLang="ja-JP" sz="5800" b="1" dirty="0">
                <a:solidFill>
                  <a:schemeClr val="tx2"/>
                </a:solidFill>
              </a:rPr>
              <a:t>16 GB </a:t>
            </a:r>
            <a:r>
              <a:rPr lang="en-US" altLang="ja-JP" sz="4600" b="1" dirty="0">
                <a:solidFill>
                  <a:schemeClr val="tx2"/>
                </a:solidFill>
              </a:rPr>
              <a:t>(32 </a:t>
            </a:r>
            <a:r>
              <a:rPr lang="ja-JP" altLang="en-US" sz="4600" b="1" dirty="0">
                <a:solidFill>
                  <a:schemeClr val="tx2"/>
                </a:solidFill>
              </a:rPr>
              <a:t>ビット</a:t>
            </a:r>
            <a:r>
              <a:rPr lang="en-US" altLang="ja-JP" sz="4600" b="1" dirty="0">
                <a:solidFill>
                  <a:schemeClr val="tx2"/>
                </a:solidFill>
              </a:rPr>
              <a:t>) </a:t>
            </a:r>
            <a:r>
              <a:rPr lang="ja-JP" altLang="en-US" sz="4600" b="1" dirty="0">
                <a:solidFill>
                  <a:schemeClr val="tx2"/>
                </a:solidFill>
              </a:rPr>
              <a:t>または </a:t>
            </a:r>
            <a:r>
              <a:rPr lang="en-US" altLang="ja-JP" sz="5800" b="1" dirty="0">
                <a:solidFill>
                  <a:schemeClr val="tx2"/>
                </a:solidFill>
              </a:rPr>
              <a:t>20 GB </a:t>
            </a:r>
            <a:r>
              <a:rPr lang="en-US" altLang="ja-JP" sz="4600" b="1" dirty="0">
                <a:solidFill>
                  <a:schemeClr val="tx2"/>
                </a:solidFill>
              </a:rPr>
              <a:t>(64 </a:t>
            </a:r>
            <a:r>
              <a:rPr lang="ja-JP" altLang="en-US" sz="4600" b="1" dirty="0">
                <a:solidFill>
                  <a:schemeClr val="tx2"/>
                </a:solidFill>
              </a:rPr>
              <a:t>ビット</a:t>
            </a:r>
            <a:r>
              <a:rPr lang="en-US" altLang="ja-JP" sz="4600" b="1" dirty="0" smtClean="0">
                <a:solidFill>
                  <a:schemeClr val="tx2"/>
                </a:solidFill>
              </a:rPr>
              <a:t>)</a:t>
            </a:r>
          </a:p>
          <a:p>
            <a:pPr marL="0" indent="0">
              <a:buNone/>
            </a:pPr>
            <a:r>
              <a:rPr lang="ja-JP" altLang="en-US" sz="5800" b="1" dirty="0">
                <a:solidFill>
                  <a:schemeClr val="tx2"/>
                </a:solidFill>
              </a:rPr>
              <a:t>グラフィック カード</a:t>
            </a:r>
            <a:r>
              <a:rPr lang="en-US" altLang="ja-JP" sz="5800" b="1" dirty="0">
                <a:solidFill>
                  <a:schemeClr val="tx2"/>
                </a:solidFill>
              </a:rPr>
              <a:t>: Microsoft DirectX 9 </a:t>
            </a:r>
            <a:r>
              <a:rPr lang="ja-JP" altLang="en-US" sz="4600" b="1" dirty="0" smtClean="0">
                <a:solidFill>
                  <a:schemeClr val="tx2"/>
                </a:solidFill>
              </a:rPr>
              <a:t>　　</a:t>
            </a:r>
            <a:endParaRPr lang="en-US" altLang="ja-JP" sz="4600" b="1" dirty="0">
              <a:solidFill>
                <a:schemeClr val="tx2"/>
              </a:solidFill>
            </a:endParaRPr>
          </a:p>
          <a:p>
            <a:pPr marL="0" indent="0">
              <a:buNone/>
            </a:pPr>
            <a:endParaRPr lang="en-US" altLang="ja-JP" sz="4600" dirty="0" smtClean="0"/>
          </a:p>
          <a:p>
            <a:pPr marL="0" indent="0">
              <a:buNone/>
            </a:pPr>
            <a:r>
              <a:rPr lang="en-US" altLang="ja-JP" sz="6500" b="1" dirty="0" smtClean="0">
                <a:solidFill>
                  <a:schemeClr val="tx2"/>
                </a:solidFill>
              </a:rPr>
              <a:t>Upgrade </a:t>
            </a:r>
            <a:r>
              <a:rPr lang="en-US" altLang="ja-JP" sz="6500" b="1" dirty="0">
                <a:solidFill>
                  <a:schemeClr val="tx2"/>
                </a:solidFill>
              </a:rPr>
              <a:t>Assistant  </a:t>
            </a:r>
            <a:r>
              <a:rPr lang="ja-JP" altLang="en-US" sz="5100" b="1" dirty="0" smtClean="0">
                <a:solidFill>
                  <a:schemeClr val="tx2"/>
                </a:solidFill>
              </a:rPr>
              <a:t>で確認</a:t>
            </a:r>
            <a:endParaRPr kumimoji="1" lang="ja-JP" altLang="en-US" sz="5100" b="1" dirty="0">
              <a:solidFill>
                <a:schemeClr val="tx2"/>
              </a:solidFill>
            </a:endParaRPr>
          </a:p>
        </p:txBody>
      </p:sp>
      <p:sp>
        <p:nvSpPr>
          <p:cNvPr id="4" name="タイトル 1"/>
          <p:cNvSpPr>
            <a:spLocks noGrp="1"/>
          </p:cNvSpPr>
          <p:nvPr>
            <p:ph type="title"/>
          </p:nvPr>
        </p:nvSpPr>
        <p:spPr>
          <a:xfrm>
            <a:off x="609600" y="274638"/>
            <a:ext cx="7924800" cy="994122"/>
          </a:xfrm>
        </p:spPr>
        <p:txBody>
          <a:bodyPr/>
          <a:lstStyle/>
          <a:p>
            <a:pPr algn="ctr"/>
            <a:r>
              <a:rPr lang="en-US" altLang="ja-JP" sz="4000" b="1" dirty="0" smtClean="0"/>
              <a:t>Windows </a:t>
            </a:r>
            <a:r>
              <a:rPr lang="en-US" altLang="ja-JP" sz="4000" b="1" dirty="0"/>
              <a:t>8 </a:t>
            </a:r>
            <a:r>
              <a:rPr lang="ja-JP" altLang="en-US" sz="4000" b="1" dirty="0" smtClean="0"/>
              <a:t>のシステム要件</a:t>
            </a:r>
            <a:endParaRPr kumimoji="1" lang="ja-JP" altLang="en-US" sz="7200" b="1" dirty="0"/>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4698280"/>
            <a:ext cx="1428750" cy="485775"/>
          </a:xfrm>
          <a:prstGeom prst="rect">
            <a:avLst/>
          </a:prstGeom>
          <a:ln w="3175">
            <a:solidFill>
              <a:schemeClr val="bg1">
                <a:lumMod val="65000"/>
                <a:lumOff val="35000"/>
              </a:schemeClr>
            </a:solidFill>
            <a:miter lim="800000"/>
            <a:headEnd/>
            <a:tailEnd/>
          </a:ln>
          <a:effectLst>
            <a:outerShdw blurRad="241300" dist="38100" dir="2700000" algn="ctr" rotWithShape="0">
              <a:schemeClr val="tx1">
                <a:lumMod val="65000"/>
                <a:alpha val="67000"/>
              </a:scheme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06814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7924800" cy="922114"/>
          </a:xfrm>
        </p:spPr>
        <p:txBody>
          <a:bodyPr/>
          <a:lstStyle/>
          <a:p>
            <a:r>
              <a:rPr lang="en-US" altLang="ja-JP" sz="4000" dirty="0">
                <a:solidFill>
                  <a:schemeClr val="bg1">
                    <a:lumMod val="75000"/>
                    <a:lumOff val="25000"/>
                  </a:schemeClr>
                </a:solidFill>
                <a:latin typeface="Meiryo UI" pitchFamily="50" charset="-128"/>
                <a:ea typeface="Meiryo UI" pitchFamily="50" charset="-128"/>
                <a:cs typeface="Meiryo UI" pitchFamily="50" charset="-128"/>
              </a:rPr>
              <a:t>PAE</a:t>
            </a:r>
            <a:r>
              <a:rPr lang="ja-JP" altLang="en-US" sz="4000" dirty="0" err="1">
                <a:solidFill>
                  <a:schemeClr val="bg1">
                    <a:lumMod val="75000"/>
                    <a:lumOff val="25000"/>
                  </a:schemeClr>
                </a:solidFill>
                <a:latin typeface="Meiryo UI" pitchFamily="50" charset="-128"/>
                <a:ea typeface="Meiryo UI" pitchFamily="50" charset="-128"/>
                <a:cs typeface="Meiryo UI" pitchFamily="50" charset="-128"/>
              </a:rPr>
              <a:t>、</a:t>
            </a:r>
            <a:r>
              <a:rPr lang="en-US" altLang="ja-JP" sz="4000" dirty="0">
                <a:solidFill>
                  <a:schemeClr val="bg1">
                    <a:lumMod val="75000"/>
                    <a:lumOff val="25000"/>
                  </a:schemeClr>
                </a:solidFill>
                <a:latin typeface="Meiryo UI" pitchFamily="50" charset="-128"/>
                <a:ea typeface="Meiryo UI" pitchFamily="50" charset="-128"/>
                <a:cs typeface="Meiryo UI" pitchFamily="50" charset="-128"/>
              </a:rPr>
              <a:t>NX</a:t>
            </a:r>
            <a:r>
              <a:rPr lang="ja-JP" altLang="en-US" sz="4000" dirty="0" err="1">
                <a:solidFill>
                  <a:schemeClr val="bg1">
                    <a:lumMod val="75000"/>
                    <a:lumOff val="25000"/>
                  </a:schemeClr>
                </a:solidFill>
                <a:latin typeface="Meiryo UI" pitchFamily="50" charset="-128"/>
                <a:ea typeface="Meiryo UI" pitchFamily="50" charset="-128"/>
                <a:cs typeface="Meiryo UI" pitchFamily="50" charset="-128"/>
              </a:rPr>
              <a:t>、</a:t>
            </a:r>
            <a:r>
              <a:rPr lang="ja-JP" altLang="en-US" sz="4000" dirty="0">
                <a:solidFill>
                  <a:schemeClr val="bg1">
                    <a:lumMod val="75000"/>
                    <a:lumOff val="25000"/>
                  </a:schemeClr>
                </a:solidFill>
                <a:latin typeface="Meiryo UI" pitchFamily="50" charset="-128"/>
                <a:ea typeface="Meiryo UI" pitchFamily="50" charset="-128"/>
                <a:cs typeface="Meiryo UI" pitchFamily="50" charset="-128"/>
              </a:rPr>
              <a:t> </a:t>
            </a:r>
            <a:r>
              <a:rPr lang="en-US" altLang="ja-JP" sz="4000" dirty="0">
                <a:solidFill>
                  <a:schemeClr val="bg1">
                    <a:lumMod val="75000"/>
                    <a:lumOff val="25000"/>
                  </a:schemeClr>
                </a:solidFill>
                <a:latin typeface="Meiryo UI" pitchFamily="50" charset="-128"/>
                <a:ea typeface="Meiryo UI" pitchFamily="50" charset="-128"/>
                <a:cs typeface="Meiryo UI" pitchFamily="50" charset="-128"/>
              </a:rPr>
              <a:t>SSE2 </a:t>
            </a:r>
            <a:r>
              <a:rPr lang="ja-JP" altLang="en-US" sz="4000" dirty="0" smtClean="0">
                <a:solidFill>
                  <a:schemeClr val="bg1">
                    <a:lumMod val="75000"/>
                    <a:lumOff val="25000"/>
                  </a:schemeClr>
                </a:solidFill>
                <a:latin typeface="Meiryo UI" pitchFamily="50" charset="-128"/>
                <a:ea typeface="Meiryo UI" pitchFamily="50" charset="-128"/>
                <a:cs typeface="Meiryo UI" pitchFamily="50" charset="-128"/>
              </a:rPr>
              <a:t>とは何か</a:t>
            </a:r>
            <a:endParaRPr kumimoji="1" lang="ja-JP" altLang="en-US" sz="4000" dirty="0">
              <a:solidFill>
                <a:schemeClr val="bg1">
                  <a:lumMod val="75000"/>
                  <a:lumOff val="25000"/>
                </a:schemeClr>
              </a:solidFill>
              <a:latin typeface="Meiryo UI" pitchFamily="50" charset="-128"/>
              <a:ea typeface="Meiryo UI" pitchFamily="50" charset="-128"/>
              <a:cs typeface="Meiryo UI" pitchFamily="50" charset="-128"/>
            </a:endParaRPr>
          </a:p>
        </p:txBody>
      </p:sp>
      <p:sp>
        <p:nvSpPr>
          <p:cNvPr id="3" name="コンテンツ プレースホルダー 2"/>
          <p:cNvSpPr>
            <a:spLocks noGrp="1"/>
          </p:cNvSpPr>
          <p:nvPr>
            <p:ph sz="quarter" idx="13"/>
          </p:nvPr>
        </p:nvSpPr>
        <p:spPr>
          <a:xfrm>
            <a:off x="609600" y="1600200"/>
            <a:ext cx="7924800" cy="5069160"/>
          </a:xfrm>
        </p:spPr>
        <p:txBody>
          <a:bodyPr>
            <a:normAutofit fontScale="92500" lnSpcReduction="10000"/>
          </a:bodyPr>
          <a:lstStyle/>
          <a:p>
            <a:r>
              <a:rPr lang="ja-JP" altLang="en-US" dirty="0">
                <a:solidFill>
                  <a:schemeClr val="bg1">
                    <a:lumMod val="75000"/>
                    <a:lumOff val="25000"/>
                  </a:schemeClr>
                </a:solidFill>
              </a:rPr>
              <a:t>物理アドレス拡張 </a:t>
            </a:r>
            <a:r>
              <a:rPr lang="en-US" altLang="ja-JP" dirty="0">
                <a:solidFill>
                  <a:schemeClr val="bg1">
                    <a:lumMod val="75000"/>
                    <a:lumOff val="25000"/>
                  </a:schemeClr>
                </a:solidFill>
              </a:rPr>
              <a:t>(PAE)</a:t>
            </a:r>
            <a:r>
              <a:rPr lang="ja-JP" altLang="en-US" dirty="0" err="1">
                <a:solidFill>
                  <a:schemeClr val="bg1">
                    <a:lumMod val="75000"/>
                    <a:lumOff val="25000"/>
                  </a:schemeClr>
                </a:solidFill>
              </a:rPr>
              <a:t>、</a:t>
            </a:r>
            <a:r>
              <a:rPr lang="en-US" altLang="ja-JP" dirty="0">
                <a:solidFill>
                  <a:schemeClr val="bg1">
                    <a:lumMod val="75000"/>
                    <a:lumOff val="25000"/>
                  </a:schemeClr>
                </a:solidFill>
              </a:rPr>
              <a:t>NX </a:t>
            </a:r>
            <a:r>
              <a:rPr lang="ja-JP" altLang="en-US" dirty="0">
                <a:solidFill>
                  <a:schemeClr val="bg1">
                    <a:lumMod val="75000"/>
                    <a:lumOff val="25000"/>
                  </a:schemeClr>
                </a:solidFill>
              </a:rPr>
              <a:t>プロセッサ ビット </a:t>
            </a:r>
            <a:r>
              <a:rPr lang="en-US" altLang="ja-JP" dirty="0">
                <a:solidFill>
                  <a:schemeClr val="bg1">
                    <a:lumMod val="75000"/>
                    <a:lumOff val="25000"/>
                  </a:schemeClr>
                </a:solidFill>
              </a:rPr>
              <a:t>(NX)</a:t>
            </a:r>
            <a:r>
              <a:rPr lang="ja-JP" altLang="en-US" dirty="0" err="1">
                <a:solidFill>
                  <a:schemeClr val="bg1">
                    <a:lumMod val="75000"/>
                    <a:lumOff val="25000"/>
                  </a:schemeClr>
                </a:solidFill>
              </a:rPr>
              <a:t>、</a:t>
            </a:r>
            <a:r>
              <a:rPr lang="ja-JP" altLang="en-US" dirty="0">
                <a:solidFill>
                  <a:schemeClr val="bg1">
                    <a:lumMod val="75000"/>
                    <a:lumOff val="25000"/>
                  </a:schemeClr>
                </a:solidFill>
              </a:rPr>
              <a:t>およびストリーム </a:t>
            </a:r>
            <a:r>
              <a:rPr lang="en-US" altLang="ja-JP" dirty="0">
                <a:solidFill>
                  <a:schemeClr val="bg1">
                    <a:lumMod val="75000"/>
                    <a:lumOff val="25000"/>
                  </a:schemeClr>
                </a:solidFill>
              </a:rPr>
              <a:t>SIMD </a:t>
            </a:r>
            <a:r>
              <a:rPr lang="ja-JP" altLang="en-US" dirty="0">
                <a:solidFill>
                  <a:schemeClr val="bg1">
                    <a:lumMod val="75000"/>
                    <a:lumOff val="25000"/>
                  </a:schemeClr>
                </a:solidFill>
              </a:rPr>
              <a:t>拡張機能 </a:t>
            </a:r>
            <a:r>
              <a:rPr lang="en-US" altLang="ja-JP" dirty="0">
                <a:solidFill>
                  <a:schemeClr val="bg1">
                    <a:lumMod val="75000"/>
                    <a:lumOff val="25000"/>
                  </a:schemeClr>
                </a:solidFill>
              </a:rPr>
              <a:t>2 (SSE2</a:t>
            </a:r>
            <a:r>
              <a:rPr lang="en-US" altLang="ja-JP" dirty="0" smtClean="0">
                <a:solidFill>
                  <a:schemeClr val="bg1">
                    <a:lumMod val="75000"/>
                    <a:lumOff val="25000"/>
                  </a:schemeClr>
                </a:solidFill>
              </a:rPr>
              <a:t>)</a:t>
            </a:r>
            <a:r>
              <a:rPr lang="ja-JP" altLang="en-US" dirty="0">
                <a:solidFill>
                  <a:schemeClr val="bg1">
                    <a:lumMod val="75000"/>
                    <a:lumOff val="25000"/>
                  </a:schemeClr>
                </a:solidFill>
              </a:rPr>
              <a:t>は、プロセッサの機能です。対応するバージョンの </a:t>
            </a:r>
            <a:r>
              <a:rPr lang="en-US" altLang="ja-JP" dirty="0">
                <a:solidFill>
                  <a:schemeClr val="bg1">
                    <a:lumMod val="75000"/>
                    <a:lumOff val="25000"/>
                  </a:schemeClr>
                </a:solidFill>
              </a:rPr>
              <a:t>Windows </a:t>
            </a:r>
            <a:r>
              <a:rPr lang="ja-JP" altLang="en-US" dirty="0">
                <a:solidFill>
                  <a:schemeClr val="bg1">
                    <a:lumMod val="75000"/>
                    <a:lumOff val="25000"/>
                  </a:schemeClr>
                </a:solidFill>
              </a:rPr>
              <a:t>では、</a:t>
            </a:r>
            <a:r>
              <a:rPr lang="en-US" altLang="ja-JP" dirty="0">
                <a:solidFill>
                  <a:schemeClr val="bg1">
                    <a:lumMod val="75000"/>
                    <a:lumOff val="25000"/>
                  </a:schemeClr>
                </a:solidFill>
              </a:rPr>
              <a:t>PAE </a:t>
            </a:r>
            <a:r>
              <a:rPr lang="ja-JP" altLang="en-US" dirty="0">
                <a:solidFill>
                  <a:schemeClr val="bg1">
                    <a:lumMod val="75000"/>
                    <a:lumOff val="25000"/>
                  </a:schemeClr>
                </a:solidFill>
              </a:rPr>
              <a:t>によって </a:t>
            </a:r>
            <a:r>
              <a:rPr lang="en-US" altLang="ja-JP" dirty="0">
                <a:solidFill>
                  <a:schemeClr val="bg1">
                    <a:lumMod val="75000"/>
                    <a:lumOff val="25000"/>
                  </a:schemeClr>
                </a:solidFill>
              </a:rPr>
              <a:t>32 </a:t>
            </a:r>
            <a:r>
              <a:rPr lang="ja-JP" altLang="en-US" dirty="0">
                <a:solidFill>
                  <a:schemeClr val="bg1">
                    <a:lumMod val="75000"/>
                    <a:lumOff val="25000"/>
                  </a:schemeClr>
                </a:solidFill>
              </a:rPr>
              <a:t>ビット プロセッサが </a:t>
            </a:r>
            <a:r>
              <a:rPr lang="en-US" altLang="ja-JP" dirty="0">
                <a:solidFill>
                  <a:schemeClr val="bg1">
                    <a:lumMod val="75000"/>
                    <a:lumOff val="25000"/>
                  </a:schemeClr>
                </a:solidFill>
              </a:rPr>
              <a:t>4 GB </a:t>
            </a:r>
            <a:r>
              <a:rPr lang="ja-JP" altLang="en-US" dirty="0">
                <a:solidFill>
                  <a:schemeClr val="bg1">
                    <a:lumMod val="75000"/>
                    <a:lumOff val="25000"/>
                  </a:schemeClr>
                </a:solidFill>
              </a:rPr>
              <a:t>以上の物理メモリにアクセスできるようになります。このことは </a:t>
            </a:r>
            <a:r>
              <a:rPr lang="en-US" altLang="ja-JP" dirty="0">
                <a:solidFill>
                  <a:schemeClr val="bg1">
                    <a:lumMod val="75000"/>
                    <a:lumOff val="25000"/>
                  </a:schemeClr>
                </a:solidFill>
              </a:rPr>
              <a:t>NX </a:t>
            </a:r>
            <a:r>
              <a:rPr lang="ja-JP" altLang="en-US" dirty="0">
                <a:solidFill>
                  <a:schemeClr val="bg1">
                    <a:lumMod val="75000"/>
                    <a:lumOff val="25000"/>
                  </a:schemeClr>
                </a:solidFill>
              </a:rPr>
              <a:t>の前提条件です。</a:t>
            </a:r>
            <a:r>
              <a:rPr lang="en-US" altLang="ja-JP" dirty="0">
                <a:solidFill>
                  <a:schemeClr val="bg1">
                    <a:lumMod val="75000"/>
                    <a:lumOff val="25000"/>
                  </a:schemeClr>
                </a:solidFill>
              </a:rPr>
              <a:t>NX </a:t>
            </a:r>
            <a:r>
              <a:rPr lang="ja-JP" altLang="en-US" dirty="0">
                <a:solidFill>
                  <a:schemeClr val="bg1">
                    <a:lumMod val="75000"/>
                    <a:lumOff val="25000"/>
                  </a:schemeClr>
                </a:solidFill>
              </a:rPr>
              <a:t>により、プロセッサを利用して悪意のあるソフトウェアによる攻撃から </a:t>
            </a:r>
            <a:r>
              <a:rPr lang="en-US" altLang="ja-JP" dirty="0">
                <a:solidFill>
                  <a:schemeClr val="bg1">
                    <a:lumMod val="75000"/>
                    <a:lumOff val="25000"/>
                  </a:schemeClr>
                </a:solidFill>
              </a:rPr>
              <a:t>PC </a:t>
            </a:r>
            <a:r>
              <a:rPr lang="ja-JP" altLang="en-US" dirty="0">
                <a:solidFill>
                  <a:schemeClr val="bg1">
                    <a:lumMod val="75000"/>
                    <a:lumOff val="25000"/>
                  </a:schemeClr>
                </a:solidFill>
              </a:rPr>
              <a:t>を保護することができます。</a:t>
            </a:r>
            <a:r>
              <a:rPr lang="en-US" altLang="ja-JP" dirty="0">
                <a:solidFill>
                  <a:schemeClr val="bg1">
                    <a:lumMod val="75000"/>
                    <a:lumOff val="25000"/>
                  </a:schemeClr>
                </a:solidFill>
              </a:rPr>
              <a:t>SSE2 (</a:t>
            </a:r>
            <a:r>
              <a:rPr lang="ja-JP" altLang="en-US" dirty="0">
                <a:solidFill>
                  <a:schemeClr val="bg1">
                    <a:lumMod val="75000"/>
                    <a:lumOff val="25000"/>
                  </a:schemeClr>
                </a:solidFill>
              </a:rPr>
              <a:t>以前からプロセッサの標準機能になっています</a:t>
            </a:r>
            <a:r>
              <a:rPr lang="en-US" altLang="ja-JP" dirty="0">
                <a:solidFill>
                  <a:schemeClr val="bg1">
                    <a:lumMod val="75000"/>
                    <a:lumOff val="25000"/>
                  </a:schemeClr>
                </a:solidFill>
              </a:rPr>
              <a:t>) </a:t>
            </a:r>
            <a:r>
              <a:rPr lang="ja-JP" altLang="en-US" dirty="0">
                <a:solidFill>
                  <a:schemeClr val="bg1">
                    <a:lumMod val="75000"/>
                    <a:lumOff val="25000"/>
                  </a:schemeClr>
                </a:solidFill>
              </a:rPr>
              <a:t>は、サード パーティのアプリやドライバーでよく使用されるようになってきた命令セットです。</a:t>
            </a:r>
            <a:r>
              <a:rPr lang="en-US" altLang="ja-JP" dirty="0">
                <a:solidFill>
                  <a:schemeClr val="bg1">
                    <a:lumMod val="75000"/>
                    <a:lumOff val="25000"/>
                  </a:schemeClr>
                </a:solidFill>
              </a:rPr>
              <a:t>Windows 8 </a:t>
            </a:r>
            <a:r>
              <a:rPr lang="ja-JP" altLang="en-US" dirty="0">
                <a:solidFill>
                  <a:schemeClr val="bg1">
                    <a:lumMod val="75000"/>
                    <a:lumOff val="25000"/>
                  </a:schemeClr>
                </a:solidFill>
              </a:rPr>
              <a:t>では、悪意のあるソフトウェアからの保護機能が確実に機能するようにするために、プロセッサが </a:t>
            </a:r>
            <a:r>
              <a:rPr lang="en-US" altLang="ja-JP" dirty="0">
                <a:solidFill>
                  <a:schemeClr val="bg1">
                    <a:lumMod val="75000"/>
                    <a:lumOff val="25000"/>
                  </a:schemeClr>
                </a:solidFill>
              </a:rPr>
              <a:t>NX </a:t>
            </a:r>
            <a:r>
              <a:rPr lang="ja-JP" altLang="en-US" dirty="0">
                <a:solidFill>
                  <a:schemeClr val="bg1">
                    <a:lumMod val="75000"/>
                    <a:lumOff val="25000"/>
                  </a:schemeClr>
                </a:solidFill>
              </a:rPr>
              <a:t>をサポートすることが求められています。また、</a:t>
            </a:r>
            <a:r>
              <a:rPr lang="en-US" altLang="ja-JP" dirty="0">
                <a:solidFill>
                  <a:schemeClr val="bg1">
                    <a:lumMod val="75000"/>
                    <a:lumOff val="25000"/>
                  </a:schemeClr>
                </a:solidFill>
              </a:rPr>
              <a:t>Windows 8 </a:t>
            </a:r>
            <a:r>
              <a:rPr lang="ja-JP" altLang="en-US" dirty="0">
                <a:solidFill>
                  <a:schemeClr val="bg1">
                    <a:lumMod val="75000"/>
                    <a:lumOff val="25000"/>
                  </a:schemeClr>
                </a:solidFill>
              </a:rPr>
              <a:t>で実行されるサード パーティのアプリやドライバーの信頼性を高めるために、</a:t>
            </a:r>
            <a:r>
              <a:rPr lang="en-US" altLang="ja-JP" dirty="0">
                <a:solidFill>
                  <a:schemeClr val="bg1">
                    <a:lumMod val="75000"/>
                    <a:lumOff val="25000"/>
                  </a:schemeClr>
                </a:solidFill>
              </a:rPr>
              <a:t>SSE2 </a:t>
            </a:r>
            <a:r>
              <a:rPr lang="ja-JP" altLang="en-US" dirty="0">
                <a:solidFill>
                  <a:schemeClr val="bg1">
                    <a:lumMod val="75000"/>
                    <a:lumOff val="25000"/>
                  </a:schemeClr>
                </a:solidFill>
              </a:rPr>
              <a:t>も必須です。</a:t>
            </a:r>
            <a:r>
              <a:rPr lang="en-US" altLang="ja-JP" dirty="0">
                <a:solidFill>
                  <a:schemeClr val="bg1">
                    <a:lumMod val="75000"/>
                    <a:lumOff val="25000"/>
                  </a:schemeClr>
                </a:solidFill>
              </a:rPr>
              <a:t>PC </a:t>
            </a:r>
            <a:r>
              <a:rPr lang="ja-JP" altLang="en-US" dirty="0">
                <a:solidFill>
                  <a:schemeClr val="bg1">
                    <a:lumMod val="75000"/>
                    <a:lumOff val="25000"/>
                  </a:schemeClr>
                </a:solidFill>
              </a:rPr>
              <a:t>で </a:t>
            </a:r>
            <a:r>
              <a:rPr lang="en-US" altLang="ja-JP" dirty="0">
                <a:solidFill>
                  <a:schemeClr val="bg1">
                    <a:lumMod val="75000"/>
                    <a:lumOff val="25000"/>
                  </a:schemeClr>
                </a:solidFill>
              </a:rPr>
              <a:t>PAE</a:t>
            </a:r>
            <a:r>
              <a:rPr lang="ja-JP" altLang="en-US" dirty="0" err="1">
                <a:solidFill>
                  <a:schemeClr val="bg1">
                    <a:lumMod val="75000"/>
                    <a:lumOff val="25000"/>
                  </a:schemeClr>
                </a:solidFill>
              </a:rPr>
              <a:t>、</a:t>
            </a:r>
            <a:r>
              <a:rPr lang="en-US" altLang="ja-JP" dirty="0">
                <a:solidFill>
                  <a:schemeClr val="bg1">
                    <a:lumMod val="75000"/>
                    <a:lumOff val="25000"/>
                  </a:schemeClr>
                </a:solidFill>
              </a:rPr>
              <a:t>NX</a:t>
            </a:r>
            <a:r>
              <a:rPr lang="ja-JP" altLang="en-US" dirty="0" err="1">
                <a:solidFill>
                  <a:schemeClr val="bg1">
                    <a:lumMod val="75000"/>
                    <a:lumOff val="25000"/>
                  </a:schemeClr>
                </a:solidFill>
              </a:rPr>
              <a:t>、</a:t>
            </a:r>
            <a:r>
              <a:rPr lang="ja-JP" altLang="en-US" dirty="0">
                <a:solidFill>
                  <a:schemeClr val="bg1">
                    <a:lumMod val="75000"/>
                    <a:lumOff val="25000"/>
                  </a:schemeClr>
                </a:solidFill>
              </a:rPr>
              <a:t>および </a:t>
            </a:r>
            <a:r>
              <a:rPr lang="en-US" altLang="ja-JP" dirty="0">
                <a:solidFill>
                  <a:schemeClr val="bg1">
                    <a:lumMod val="75000"/>
                    <a:lumOff val="25000"/>
                  </a:schemeClr>
                </a:solidFill>
              </a:rPr>
              <a:t>SSE2 </a:t>
            </a:r>
            <a:r>
              <a:rPr lang="ja-JP" altLang="en-US" dirty="0">
                <a:solidFill>
                  <a:schemeClr val="bg1">
                    <a:lumMod val="75000"/>
                    <a:lumOff val="25000"/>
                  </a:schemeClr>
                </a:solidFill>
              </a:rPr>
              <a:t>がサポートされていない場合、</a:t>
            </a:r>
            <a:r>
              <a:rPr lang="en-US" altLang="ja-JP" dirty="0">
                <a:solidFill>
                  <a:schemeClr val="bg1">
                    <a:lumMod val="75000"/>
                    <a:lumOff val="25000"/>
                  </a:schemeClr>
                </a:solidFill>
              </a:rPr>
              <a:t>Windows 8 </a:t>
            </a:r>
            <a:r>
              <a:rPr lang="ja-JP" altLang="en-US" dirty="0">
                <a:solidFill>
                  <a:schemeClr val="bg1">
                    <a:lumMod val="75000"/>
                    <a:lumOff val="25000"/>
                  </a:schemeClr>
                </a:solidFill>
              </a:rPr>
              <a:t>はインストールできません。プロセッサが </a:t>
            </a:r>
            <a:r>
              <a:rPr lang="en-US" altLang="ja-JP" dirty="0">
                <a:solidFill>
                  <a:schemeClr val="bg1">
                    <a:lumMod val="75000"/>
                    <a:lumOff val="25000"/>
                  </a:schemeClr>
                </a:solidFill>
              </a:rPr>
              <a:t>PAE </a:t>
            </a:r>
            <a:r>
              <a:rPr lang="ja-JP" altLang="en-US" dirty="0">
                <a:solidFill>
                  <a:schemeClr val="bg1">
                    <a:lumMod val="75000"/>
                    <a:lumOff val="25000"/>
                  </a:schemeClr>
                </a:solidFill>
              </a:rPr>
              <a:t>と </a:t>
            </a:r>
            <a:r>
              <a:rPr lang="en-US" altLang="ja-JP" dirty="0">
                <a:solidFill>
                  <a:schemeClr val="bg1">
                    <a:lumMod val="75000"/>
                    <a:lumOff val="25000"/>
                  </a:schemeClr>
                </a:solidFill>
              </a:rPr>
              <a:t>SSE2 </a:t>
            </a:r>
            <a:r>
              <a:rPr lang="ja-JP" altLang="en-US" dirty="0">
                <a:solidFill>
                  <a:schemeClr val="bg1">
                    <a:lumMod val="75000"/>
                    <a:lumOff val="25000"/>
                  </a:schemeClr>
                </a:solidFill>
              </a:rPr>
              <a:t>をサポートしていない場合、アップグレード アシスタントにエラー メッセージが表示されます。 プロセッサが </a:t>
            </a:r>
            <a:r>
              <a:rPr lang="en-US" altLang="ja-JP" dirty="0">
                <a:solidFill>
                  <a:schemeClr val="bg1">
                    <a:lumMod val="75000"/>
                    <a:lumOff val="25000"/>
                  </a:schemeClr>
                </a:solidFill>
              </a:rPr>
              <a:t>NX </a:t>
            </a:r>
            <a:r>
              <a:rPr lang="ja-JP" altLang="en-US" dirty="0">
                <a:solidFill>
                  <a:schemeClr val="bg1">
                    <a:lumMod val="75000"/>
                    <a:lumOff val="25000"/>
                  </a:schemeClr>
                </a:solidFill>
              </a:rPr>
              <a:t>をサポートしていない場合、または </a:t>
            </a:r>
            <a:r>
              <a:rPr lang="en-US" altLang="ja-JP" dirty="0">
                <a:solidFill>
                  <a:schemeClr val="bg1">
                    <a:lumMod val="75000"/>
                    <a:lumOff val="25000"/>
                  </a:schemeClr>
                </a:solidFill>
              </a:rPr>
              <a:t>PC </a:t>
            </a:r>
            <a:r>
              <a:rPr lang="ja-JP" altLang="en-US" dirty="0">
                <a:solidFill>
                  <a:schemeClr val="bg1">
                    <a:lumMod val="75000"/>
                    <a:lumOff val="25000"/>
                  </a:schemeClr>
                </a:solidFill>
              </a:rPr>
              <a:t>の </a:t>
            </a:r>
            <a:r>
              <a:rPr lang="en-US" altLang="ja-JP" dirty="0">
                <a:solidFill>
                  <a:schemeClr val="bg1">
                    <a:lumMod val="75000"/>
                    <a:lumOff val="25000"/>
                  </a:schemeClr>
                </a:solidFill>
              </a:rPr>
              <a:t>BIOS </a:t>
            </a:r>
            <a:r>
              <a:rPr lang="ja-JP" altLang="en-US" dirty="0">
                <a:solidFill>
                  <a:schemeClr val="bg1">
                    <a:lumMod val="75000"/>
                    <a:lumOff val="25000"/>
                  </a:schemeClr>
                </a:solidFill>
              </a:rPr>
              <a:t>で </a:t>
            </a:r>
            <a:r>
              <a:rPr lang="en-US" altLang="ja-JP" dirty="0">
                <a:solidFill>
                  <a:schemeClr val="bg1">
                    <a:lumMod val="75000"/>
                    <a:lumOff val="25000"/>
                  </a:schemeClr>
                </a:solidFill>
              </a:rPr>
              <a:t>NX </a:t>
            </a:r>
            <a:r>
              <a:rPr lang="ja-JP" altLang="en-US" dirty="0">
                <a:solidFill>
                  <a:schemeClr val="bg1">
                    <a:lumMod val="75000"/>
                    <a:lumOff val="25000"/>
                  </a:schemeClr>
                </a:solidFill>
              </a:rPr>
              <a:t>がオフになっている場合も、通知が表示されます。</a:t>
            </a:r>
            <a:r>
              <a:rPr lang="en-US" altLang="ja-JP" dirty="0">
                <a:solidFill>
                  <a:schemeClr val="bg1">
                    <a:lumMod val="75000"/>
                    <a:lumOff val="25000"/>
                  </a:schemeClr>
                </a:solidFill>
              </a:rPr>
              <a:t>Windows 8 </a:t>
            </a:r>
            <a:r>
              <a:rPr lang="ja-JP" altLang="en-US" dirty="0">
                <a:solidFill>
                  <a:schemeClr val="bg1">
                    <a:lumMod val="75000"/>
                    <a:lumOff val="25000"/>
                  </a:schemeClr>
                </a:solidFill>
              </a:rPr>
              <a:t>のインストールの際、自動的に </a:t>
            </a:r>
            <a:r>
              <a:rPr lang="en-US" altLang="ja-JP" dirty="0">
                <a:solidFill>
                  <a:schemeClr val="bg1">
                    <a:lumMod val="75000"/>
                    <a:lumOff val="25000"/>
                  </a:schemeClr>
                </a:solidFill>
              </a:rPr>
              <a:t>NX </a:t>
            </a:r>
            <a:r>
              <a:rPr lang="ja-JP" altLang="en-US" dirty="0">
                <a:solidFill>
                  <a:schemeClr val="bg1">
                    <a:lumMod val="75000"/>
                    <a:lumOff val="25000"/>
                  </a:schemeClr>
                </a:solidFill>
              </a:rPr>
              <a:t>をオンにすることが試行されますが、オンにできない場合には、</a:t>
            </a:r>
            <a:r>
              <a:rPr lang="en-US" altLang="ja-JP" dirty="0">
                <a:solidFill>
                  <a:schemeClr val="bg1">
                    <a:lumMod val="75000"/>
                    <a:lumOff val="25000"/>
                  </a:schemeClr>
                </a:solidFill>
              </a:rPr>
              <a:t>PC </a:t>
            </a:r>
            <a:r>
              <a:rPr lang="ja-JP" altLang="en-US" dirty="0">
                <a:solidFill>
                  <a:schemeClr val="bg1">
                    <a:lumMod val="75000"/>
                    <a:lumOff val="25000"/>
                  </a:schemeClr>
                </a:solidFill>
              </a:rPr>
              <a:t>が現在のオペレーティング システムに戻されます</a:t>
            </a:r>
            <a:r>
              <a:rPr lang="ja-JP" altLang="en-US" dirty="0" smtClean="0">
                <a:solidFill>
                  <a:schemeClr val="bg1">
                    <a:lumMod val="75000"/>
                    <a:lumOff val="25000"/>
                  </a:schemeClr>
                </a:solidFill>
              </a:rPr>
              <a:t>。</a:t>
            </a:r>
            <a:endParaRPr lang="en-US" altLang="ja-JP" dirty="0" smtClean="0">
              <a:solidFill>
                <a:schemeClr val="bg1">
                  <a:lumMod val="75000"/>
                  <a:lumOff val="25000"/>
                </a:schemeClr>
              </a:solidFill>
            </a:endParaRPr>
          </a:p>
          <a:p>
            <a:endParaRPr kumimoji="1" lang="en-US" altLang="ja-JP" dirty="0">
              <a:solidFill>
                <a:schemeClr val="bg1">
                  <a:lumMod val="75000"/>
                  <a:lumOff val="25000"/>
                </a:schemeClr>
              </a:solidFill>
            </a:endParaRPr>
          </a:p>
          <a:p>
            <a:r>
              <a:rPr lang="ja-JP" altLang="en-US" dirty="0">
                <a:solidFill>
                  <a:schemeClr val="bg1">
                    <a:lumMod val="75000"/>
                    <a:lumOff val="25000"/>
                  </a:schemeClr>
                </a:solidFill>
              </a:rPr>
              <a:t>ご使用の </a:t>
            </a:r>
            <a:r>
              <a:rPr lang="en-US" altLang="ja-JP" dirty="0">
                <a:solidFill>
                  <a:schemeClr val="bg1">
                    <a:lumMod val="75000"/>
                    <a:lumOff val="25000"/>
                  </a:schemeClr>
                </a:solidFill>
              </a:rPr>
              <a:t>PC </a:t>
            </a:r>
            <a:r>
              <a:rPr lang="ja-JP" altLang="en-US" dirty="0">
                <a:solidFill>
                  <a:schemeClr val="bg1">
                    <a:lumMod val="75000"/>
                    <a:lumOff val="25000"/>
                  </a:schemeClr>
                </a:solidFill>
              </a:rPr>
              <a:t>の </a:t>
            </a:r>
            <a:r>
              <a:rPr lang="en-US" altLang="ja-JP" dirty="0">
                <a:solidFill>
                  <a:schemeClr val="bg1">
                    <a:lumMod val="75000"/>
                    <a:lumOff val="25000"/>
                  </a:schemeClr>
                </a:solidFill>
              </a:rPr>
              <a:t>BIOS </a:t>
            </a:r>
            <a:r>
              <a:rPr lang="ja-JP" altLang="en-US" dirty="0">
                <a:solidFill>
                  <a:schemeClr val="bg1">
                    <a:lumMod val="75000"/>
                    <a:lumOff val="25000"/>
                  </a:schemeClr>
                </a:solidFill>
              </a:rPr>
              <a:t>にアクセスしてプロセッサが </a:t>
            </a:r>
            <a:r>
              <a:rPr lang="en-US" altLang="ja-JP" dirty="0">
                <a:solidFill>
                  <a:schemeClr val="bg1">
                    <a:lumMod val="75000"/>
                    <a:lumOff val="25000"/>
                  </a:schemeClr>
                </a:solidFill>
              </a:rPr>
              <a:t>NX </a:t>
            </a:r>
            <a:r>
              <a:rPr lang="ja-JP" altLang="en-US" dirty="0">
                <a:solidFill>
                  <a:schemeClr val="bg1">
                    <a:lumMod val="75000"/>
                    <a:lumOff val="25000"/>
                  </a:schemeClr>
                </a:solidFill>
              </a:rPr>
              <a:t>をサポートしているかどうかを確認し、無効になっていた場合は有効にしてください。</a:t>
            </a:r>
            <a:endParaRPr kumimoji="1" lang="ja-JP" altLang="en-US" dirty="0">
              <a:solidFill>
                <a:schemeClr val="bg1">
                  <a:lumMod val="75000"/>
                  <a:lumOff val="25000"/>
                </a:schemeClr>
              </a:solidFill>
            </a:endParaRPr>
          </a:p>
        </p:txBody>
      </p:sp>
    </p:spTree>
    <p:extLst>
      <p:ext uri="{BB962C8B-B14F-4D97-AF65-F5344CB8AC3E}">
        <p14:creationId xmlns:p14="http://schemas.microsoft.com/office/powerpoint/2010/main" val="729125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lumMod val="85000"/>
              </a:schemeClr>
            </a:gs>
            <a:gs pos="31000">
              <a:schemeClr val="bg2">
                <a:lumMod val="25000"/>
                <a:lumOff val="75000"/>
              </a:schemeClr>
            </a:gs>
            <a:gs pos="100000">
              <a:schemeClr val="bg1">
                <a:lumMod val="75000"/>
                <a:lumOff val="25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404664"/>
            <a:ext cx="7924800" cy="1143000"/>
          </a:xfrm>
        </p:spPr>
        <p:txBody>
          <a:bodyPr/>
          <a:lstStyle/>
          <a:p>
            <a:r>
              <a:rPr lang="en-US" altLang="ja-JP" sz="4000" b="1" dirty="0">
                <a:solidFill>
                  <a:schemeClr val="accent5">
                    <a:lumMod val="50000"/>
                  </a:schemeClr>
                </a:solidFill>
              </a:rPr>
              <a:t>Office 2013 </a:t>
            </a:r>
            <a:r>
              <a:rPr lang="en-US" altLang="ja-JP" sz="4000" b="1" dirty="0" smtClean="0">
                <a:solidFill>
                  <a:schemeClr val="accent5">
                    <a:lumMod val="50000"/>
                  </a:schemeClr>
                </a:solidFill>
              </a:rPr>
              <a:t/>
            </a:r>
            <a:br>
              <a:rPr lang="en-US" altLang="ja-JP" sz="4000" b="1" dirty="0" smtClean="0">
                <a:solidFill>
                  <a:schemeClr val="accent5">
                    <a:lumMod val="50000"/>
                  </a:schemeClr>
                </a:solidFill>
              </a:rPr>
            </a:br>
            <a:r>
              <a:rPr lang="ja-JP" altLang="en-US" sz="4000" b="1" dirty="0" smtClean="0">
                <a:solidFill>
                  <a:schemeClr val="accent5">
                    <a:lumMod val="50000"/>
                  </a:schemeClr>
                </a:solidFill>
              </a:rPr>
              <a:t>無償アップグレードプログラム</a:t>
            </a:r>
            <a:endParaRPr kumimoji="1" lang="ja-JP" altLang="en-US" sz="4000" b="1" dirty="0">
              <a:solidFill>
                <a:schemeClr val="accent5">
                  <a:lumMod val="5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78583"/>
            <a:ext cx="1333500" cy="428625"/>
          </a:xfrm>
          <a:prstGeom prst="rect">
            <a:avLst/>
          </a:prstGeom>
          <a:ln w="9525">
            <a:solidFill>
              <a:schemeClr val="tx1">
                <a:lumMod val="50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492896"/>
            <a:ext cx="8124378" cy="3674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402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lumMod val="85000"/>
              </a:schemeClr>
            </a:gs>
            <a:gs pos="31000">
              <a:schemeClr val="bg2">
                <a:lumMod val="25000"/>
                <a:lumOff val="75000"/>
              </a:schemeClr>
            </a:gs>
            <a:gs pos="100000">
              <a:schemeClr val="bg1">
                <a:lumMod val="75000"/>
                <a:lumOff val="25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404664"/>
            <a:ext cx="7924800" cy="1143000"/>
          </a:xfrm>
        </p:spPr>
        <p:txBody>
          <a:bodyPr/>
          <a:lstStyle/>
          <a:p>
            <a:r>
              <a:rPr lang="en-US" altLang="ja-JP" sz="4000" b="1" dirty="0">
                <a:solidFill>
                  <a:schemeClr val="accent5">
                    <a:lumMod val="50000"/>
                  </a:schemeClr>
                </a:solidFill>
              </a:rPr>
              <a:t>Office 2013 </a:t>
            </a:r>
            <a:r>
              <a:rPr lang="en-US" altLang="ja-JP" sz="4000" b="1" dirty="0" smtClean="0">
                <a:solidFill>
                  <a:schemeClr val="accent5">
                    <a:lumMod val="50000"/>
                  </a:schemeClr>
                </a:solidFill>
              </a:rPr>
              <a:t/>
            </a:r>
            <a:br>
              <a:rPr lang="en-US" altLang="ja-JP" sz="4000" b="1" dirty="0" smtClean="0">
                <a:solidFill>
                  <a:schemeClr val="accent5">
                    <a:lumMod val="50000"/>
                  </a:schemeClr>
                </a:solidFill>
              </a:rPr>
            </a:br>
            <a:r>
              <a:rPr lang="ja-JP" altLang="en-US" sz="4000" b="1" dirty="0" smtClean="0">
                <a:solidFill>
                  <a:schemeClr val="accent5">
                    <a:lumMod val="50000"/>
                  </a:schemeClr>
                </a:solidFill>
              </a:rPr>
              <a:t>無償アップグレードプログラム</a:t>
            </a:r>
            <a:endParaRPr kumimoji="1" lang="ja-JP" altLang="en-US" sz="4000" b="1" dirty="0">
              <a:solidFill>
                <a:schemeClr val="accent5">
                  <a:lumMod val="5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78583"/>
            <a:ext cx="1333500" cy="428625"/>
          </a:xfrm>
          <a:prstGeom prst="rect">
            <a:avLst/>
          </a:prstGeom>
          <a:ln w="9525">
            <a:solidFill>
              <a:schemeClr val="tx1">
                <a:lumMod val="50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正方形/長方形 2"/>
          <p:cNvSpPr/>
          <p:nvPr/>
        </p:nvSpPr>
        <p:spPr>
          <a:xfrm>
            <a:off x="398884" y="1700808"/>
            <a:ext cx="8424936" cy="4124206"/>
          </a:xfrm>
          <a:prstGeom prst="rect">
            <a:avLst/>
          </a:prstGeom>
        </p:spPr>
        <p:txBody>
          <a:bodyPr wrap="square">
            <a:spAutoFit/>
          </a:bodyPr>
          <a:lstStyle/>
          <a:p>
            <a:r>
              <a:rPr lang="en-US" altLang="ja-JP" sz="2800" b="1" dirty="0">
                <a:solidFill>
                  <a:srgbClr val="002060"/>
                </a:solidFill>
              </a:rPr>
              <a:t>【</a:t>
            </a:r>
            <a:r>
              <a:rPr lang="ja-JP" altLang="en-US" sz="2800" b="1" dirty="0" smtClean="0">
                <a:solidFill>
                  <a:srgbClr val="002060"/>
                </a:solidFill>
              </a:rPr>
              <a:t>対象期間</a:t>
            </a:r>
            <a:r>
              <a:rPr lang="en-US" altLang="ja-JP" sz="2800" b="1" dirty="0" smtClean="0">
                <a:solidFill>
                  <a:srgbClr val="002060"/>
                </a:solidFill>
              </a:rPr>
              <a:t>】</a:t>
            </a:r>
          </a:p>
          <a:p>
            <a:r>
              <a:rPr lang="ja-JP" altLang="en-US" sz="2800" b="1" dirty="0" smtClean="0">
                <a:solidFill>
                  <a:srgbClr val="002060"/>
                </a:solidFill>
              </a:rPr>
              <a:t>パッケージ製品</a:t>
            </a:r>
            <a:endParaRPr lang="en-US" altLang="ja-JP" sz="2800" b="1" dirty="0" smtClean="0">
              <a:solidFill>
                <a:srgbClr val="002060"/>
              </a:solidFill>
            </a:endParaRPr>
          </a:p>
          <a:p>
            <a:r>
              <a:rPr lang="en-US" altLang="ja-JP" sz="2800" b="1" dirty="0" smtClean="0">
                <a:solidFill>
                  <a:srgbClr val="002060"/>
                </a:solidFill>
              </a:rPr>
              <a:t>	2012 /</a:t>
            </a:r>
            <a:r>
              <a:rPr lang="ja-JP" altLang="en-US" sz="2800" b="1" dirty="0" smtClean="0">
                <a:solidFill>
                  <a:srgbClr val="002060"/>
                </a:solidFill>
              </a:rPr>
              <a:t> </a:t>
            </a:r>
            <a:r>
              <a:rPr lang="en-US" altLang="ja-JP" sz="2800" b="1" dirty="0">
                <a:solidFill>
                  <a:srgbClr val="002060"/>
                </a:solidFill>
              </a:rPr>
              <a:t>10 </a:t>
            </a:r>
            <a:r>
              <a:rPr lang="en-US" altLang="ja-JP" sz="2800" b="1" dirty="0" smtClean="0">
                <a:solidFill>
                  <a:srgbClr val="002060"/>
                </a:solidFill>
              </a:rPr>
              <a:t>/</a:t>
            </a:r>
            <a:r>
              <a:rPr lang="ja-JP" altLang="en-US" sz="2800" b="1" dirty="0" smtClean="0">
                <a:solidFill>
                  <a:srgbClr val="002060"/>
                </a:solidFill>
              </a:rPr>
              <a:t> </a:t>
            </a:r>
            <a:r>
              <a:rPr lang="en-US" altLang="ja-JP" sz="2800" b="1" dirty="0">
                <a:solidFill>
                  <a:srgbClr val="002060"/>
                </a:solidFill>
              </a:rPr>
              <a:t>19 </a:t>
            </a:r>
            <a:r>
              <a:rPr lang="ja-JP" altLang="en-US" sz="2800" b="1" dirty="0" smtClean="0">
                <a:solidFill>
                  <a:srgbClr val="002060"/>
                </a:solidFill>
              </a:rPr>
              <a:t> </a:t>
            </a:r>
            <a:r>
              <a:rPr lang="ja-JP" altLang="en-US" sz="2800" b="1" dirty="0">
                <a:solidFill>
                  <a:srgbClr val="002060"/>
                </a:solidFill>
              </a:rPr>
              <a:t>～ 次期 </a:t>
            </a:r>
            <a:r>
              <a:rPr lang="en-US" altLang="ja-JP" sz="2800" b="1" dirty="0">
                <a:solidFill>
                  <a:srgbClr val="002060"/>
                </a:solidFill>
              </a:rPr>
              <a:t>Office </a:t>
            </a:r>
            <a:r>
              <a:rPr lang="ja-JP" altLang="en-US" sz="2800" b="1" dirty="0">
                <a:solidFill>
                  <a:srgbClr val="002060"/>
                </a:solidFill>
              </a:rPr>
              <a:t>発売開始前日</a:t>
            </a:r>
            <a:r>
              <a:rPr lang="ja-JP" altLang="en-US" sz="2800" b="1" dirty="0" smtClean="0">
                <a:solidFill>
                  <a:srgbClr val="002060"/>
                </a:solidFill>
              </a:rPr>
              <a:t>まで</a:t>
            </a:r>
            <a:endParaRPr lang="en-US" altLang="ja-JP" sz="2800" b="1" dirty="0" smtClean="0">
              <a:solidFill>
                <a:srgbClr val="002060"/>
              </a:solidFill>
            </a:endParaRPr>
          </a:p>
          <a:p>
            <a:r>
              <a:rPr lang="ja-JP" altLang="en-US" sz="2800" b="1" dirty="0">
                <a:solidFill>
                  <a:srgbClr val="002060"/>
                </a:solidFill>
              </a:rPr>
              <a:t>プレインストール</a:t>
            </a:r>
            <a:r>
              <a:rPr lang="ja-JP" altLang="en-US" sz="2800" b="1" dirty="0" smtClean="0">
                <a:solidFill>
                  <a:srgbClr val="002060"/>
                </a:solidFill>
              </a:rPr>
              <a:t>製品</a:t>
            </a:r>
            <a:endParaRPr lang="en-US" altLang="ja-JP" sz="2800" b="1" dirty="0" smtClean="0">
              <a:solidFill>
                <a:srgbClr val="002060"/>
              </a:solidFill>
            </a:endParaRPr>
          </a:p>
          <a:p>
            <a:r>
              <a:rPr lang="en-US" altLang="ja-JP" sz="2800" b="1" dirty="0">
                <a:solidFill>
                  <a:srgbClr val="002060"/>
                </a:solidFill>
              </a:rPr>
              <a:t>	2012 </a:t>
            </a:r>
            <a:r>
              <a:rPr lang="en-US" altLang="ja-JP" sz="2800" b="1" dirty="0" smtClean="0">
                <a:solidFill>
                  <a:srgbClr val="002060"/>
                </a:solidFill>
              </a:rPr>
              <a:t>/</a:t>
            </a:r>
            <a:r>
              <a:rPr lang="ja-JP" altLang="en-US" sz="2800" b="1" dirty="0" smtClean="0">
                <a:solidFill>
                  <a:srgbClr val="002060"/>
                </a:solidFill>
              </a:rPr>
              <a:t> </a:t>
            </a:r>
            <a:r>
              <a:rPr lang="en-US" altLang="ja-JP" sz="2800" b="1" dirty="0">
                <a:solidFill>
                  <a:srgbClr val="002060"/>
                </a:solidFill>
              </a:rPr>
              <a:t>10 </a:t>
            </a:r>
            <a:r>
              <a:rPr lang="en-US" altLang="ja-JP" sz="2800" b="1" dirty="0" smtClean="0">
                <a:solidFill>
                  <a:srgbClr val="002060"/>
                </a:solidFill>
              </a:rPr>
              <a:t>/</a:t>
            </a:r>
            <a:r>
              <a:rPr lang="ja-JP" altLang="en-US" sz="2800" b="1" dirty="0" smtClean="0">
                <a:solidFill>
                  <a:srgbClr val="002060"/>
                </a:solidFill>
              </a:rPr>
              <a:t> </a:t>
            </a:r>
            <a:r>
              <a:rPr lang="en-US" altLang="ja-JP" sz="2800" b="1" dirty="0">
                <a:solidFill>
                  <a:srgbClr val="002060"/>
                </a:solidFill>
              </a:rPr>
              <a:t>19 </a:t>
            </a:r>
            <a:r>
              <a:rPr lang="ja-JP" altLang="en-US" sz="2800" b="1" dirty="0" smtClean="0">
                <a:solidFill>
                  <a:srgbClr val="002060"/>
                </a:solidFill>
              </a:rPr>
              <a:t> </a:t>
            </a:r>
            <a:r>
              <a:rPr lang="ja-JP" altLang="en-US" sz="2800" b="1" dirty="0">
                <a:solidFill>
                  <a:srgbClr val="002060"/>
                </a:solidFill>
              </a:rPr>
              <a:t>～ </a:t>
            </a:r>
            <a:r>
              <a:rPr lang="en-US" altLang="ja-JP" sz="2800" b="1" dirty="0">
                <a:solidFill>
                  <a:srgbClr val="002060"/>
                </a:solidFill>
              </a:rPr>
              <a:t>2013 </a:t>
            </a:r>
            <a:r>
              <a:rPr lang="en-US" altLang="ja-JP" sz="2800" b="1" dirty="0" smtClean="0">
                <a:solidFill>
                  <a:srgbClr val="002060"/>
                </a:solidFill>
              </a:rPr>
              <a:t>/</a:t>
            </a:r>
            <a:r>
              <a:rPr lang="ja-JP" altLang="en-US" sz="2800" b="1" dirty="0" smtClean="0">
                <a:solidFill>
                  <a:srgbClr val="002060"/>
                </a:solidFill>
              </a:rPr>
              <a:t> </a:t>
            </a:r>
            <a:r>
              <a:rPr lang="en-US" altLang="ja-JP" sz="2800" b="1" dirty="0">
                <a:solidFill>
                  <a:srgbClr val="002060"/>
                </a:solidFill>
              </a:rPr>
              <a:t>4 </a:t>
            </a:r>
            <a:r>
              <a:rPr lang="en-US" altLang="ja-JP" sz="2800" b="1" dirty="0" smtClean="0">
                <a:solidFill>
                  <a:srgbClr val="002060"/>
                </a:solidFill>
              </a:rPr>
              <a:t>/</a:t>
            </a:r>
            <a:r>
              <a:rPr lang="ja-JP" altLang="en-US" sz="2800" b="1" dirty="0" smtClean="0">
                <a:solidFill>
                  <a:srgbClr val="002060"/>
                </a:solidFill>
              </a:rPr>
              <a:t> </a:t>
            </a:r>
            <a:r>
              <a:rPr lang="en-US" altLang="ja-JP" sz="2800" b="1" dirty="0" smtClean="0">
                <a:solidFill>
                  <a:srgbClr val="002060"/>
                </a:solidFill>
              </a:rPr>
              <a:t>30</a:t>
            </a:r>
          </a:p>
          <a:p>
            <a:r>
              <a:rPr lang="en-US" altLang="ja-JP" sz="2800" b="1" dirty="0" smtClean="0">
                <a:solidFill>
                  <a:srgbClr val="002060"/>
                </a:solidFill>
              </a:rPr>
              <a:t>【</a:t>
            </a:r>
            <a:r>
              <a:rPr lang="ja-JP" altLang="en-US" sz="2800" b="1" dirty="0" smtClean="0">
                <a:solidFill>
                  <a:srgbClr val="002060"/>
                </a:solidFill>
              </a:rPr>
              <a:t>提供形態</a:t>
            </a:r>
            <a:r>
              <a:rPr lang="en-US" altLang="ja-JP" sz="2800" b="1" dirty="0" smtClean="0">
                <a:solidFill>
                  <a:srgbClr val="002060"/>
                </a:solidFill>
              </a:rPr>
              <a:t>】</a:t>
            </a:r>
            <a:r>
              <a:rPr lang="ja-JP" altLang="en-US" sz="2800" b="1" dirty="0" smtClean="0">
                <a:solidFill>
                  <a:srgbClr val="002060"/>
                </a:solidFill>
              </a:rPr>
              <a:t>　</a:t>
            </a:r>
            <a:endParaRPr lang="en-US" altLang="ja-JP" sz="2800" b="1" dirty="0" smtClean="0">
              <a:solidFill>
                <a:srgbClr val="002060"/>
              </a:solidFill>
            </a:endParaRPr>
          </a:p>
          <a:p>
            <a:r>
              <a:rPr lang="ja-JP" altLang="en-US" sz="2800" b="1" dirty="0" smtClean="0">
                <a:solidFill>
                  <a:srgbClr val="002060"/>
                </a:solidFill>
              </a:rPr>
              <a:t>ダウンロード</a:t>
            </a:r>
            <a:endParaRPr lang="en-US" altLang="ja-JP" sz="2800" b="1" dirty="0" smtClean="0">
              <a:solidFill>
                <a:srgbClr val="002060"/>
              </a:solidFill>
            </a:endParaRPr>
          </a:p>
          <a:p>
            <a:endParaRPr lang="en-US" altLang="ja-JP" sz="1000" b="1" dirty="0">
              <a:solidFill>
                <a:srgbClr val="002060"/>
              </a:solidFill>
            </a:endParaRPr>
          </a:p>
          <a:p>
            <a:r>
              <a:rPr lang="en-US" altLang="ja-JP" sz="2800" b="1" dirty="0" smtClean="0">
                <a:solidFill>
                  <a:srgbClr val="ACA800"/>
                </a:solidFill>
              </a:rPr>
              <a:t>※</a:t>
            </a:r>
            <a:r>
              <a:rPr lang="ja-JP" altLang="en-US" sz="2800" b="1" dirty="0">
                <a:ln>
                  <a:solidFill>
                    <a:schemeClr val="tx2"/>
                  </a:solidFill>
                </a:ln>
                <a:solidFill>
                  <a:srgbClr val="ACA800"/>
                </a:solidFill>
              </a:rPr>
              <a:t>次期 </a:t>
            </a:r>
            <a:r>
              <a:rPr lang="en-US" altLang="ja-JP" sz="2800" b="1" dirty="0">
                <a:ln>
                  <a:solidFill>
                    <a:schemeClr val="tx2"/>
                  </a:solidFill>
                </a:ln>
                <a:solidFill>
                  <a:srgbClr val="ACA800"/>
                </a:solidFill>
              </a:rPr>
              <a:t>Office </a:t>
            </a:r>
            <a:r>
              <a:rPr lang="ja-JP" altLang="en-US" sz="2800" b="1" dirty="0">
                <a:ln>
                  <a:solidFill>
                    <a:schemeClr val="tx2"/>
                  </a:solidFill>
                </a:ln>
                <a:solidFill>
                  <a:srgbClr val="ACA800"/>
                </a:solidFill>
              </a:rPr>
              <a:t>発売日以降 ～ </a:t>
            </a:r>
            <a:r>
              <a:rPr lang="en-US" altLang="ja-JP" sz="2800" b="1" dirty="0">
                <a:ln>
                  <a:solidFill>
                    <a:schemeClr val="tx2"/>
                  </a:solidFill>
                </a:ln>
                <a:solidFill>
                  <a:srgbClr val="ACA800"/>
                </a:solidFill>
              </a:rPr>
              <a:t>2013 </a:t>
            </a:r>
            <a:r>
              <a:rPr lang="en-US" altLang="ja-JP" sz="2800" b="1" dirty="0" smtClean="0">
                <a:ln>
                  <a:solidFill>
                    <a:schemeClr val="tx2"/>
                  </a:solidFill>
                </a:ln>
                <a:solidFill>
                  <a:srgbClr val="ACA800"/>
                </a:solidFill>
              </a:rPr>
              <a:t>/</a:t>
            </a:r>
            <a:r>
              <a:rPr lang="ja-JP" altLang="en-US" sz="2800" b="1" dirty="0" smtClean="0">
                <a:ln>
                  <a:solidFill>
                    <a:schemeClr val="tx2"/>
                  </a:solidFill>
                </a:ln>
                <a:solidFill>
                  <a:srgbClr val="ACA800"/>
                </a:solidFill>
              </a:rPr>
              <a:t> </a:t>
            </a:r>
            <a:r>
              <a:rPr lang="en-US" altLang="ja-JP" sz="2800" b="1" dirty="0">
                <a:ln>
                  <a:solidFill>
                    <a:schemeClr val="tx2"/>
                  </a:solidFill>
                </a:ln>
                <a:solidFill>
                  <a:srgbClr val="ACA800"/>
                </a:solidFill>
              </a:rPr>
              <a:t>5 </a:t>
            </a:r>
            <a:r>
              <a:rPr lang="en-US" altLang="ja-JP" sz="2800" b="1" dirty="0" smtClean="0">
                <a:ln>
                  <a:solidFill>
                    <a:schemeClr val="tx2"/>
                  </a:solidFill>
                </a:ln>
                <a:solidFill>
                  <a:srgbClr val="ACA800"/>
                </a:solidFill>
              </a:rPr>
              <a:t>/</a:t>
            </a:r>
            <a:r>
              <a:rPr lang="ja-JP" altLang="en-US" sz="2800" b="1" dirty="0" smtClean="0">
                <a:ln>
                  <a:solidFill>
                    <a:schemeClr val="tx2"/>
                  </a:solidFill>
                </a:ln>
                <a:solidFill>
                  <a:srgbClr val="ACA800"/>
                </a:solidFill>
              </a:rPr>
              <a:t> </a:t>
            </a:r>
            <a:r>
              <a:rPr lang="en-US" altLang="ja-JP" sz="2800" b="1" dirty="0">
                <a:ln>
                  <a:solidFill>
                    <a:schemeClr val="tx2"/>
                  </a:solidFill>
                </a:ln>
                <a:solidFill>
                  <a:srgbClr val="ACA800"/>
                </a:solidFill>
              </a:rPr>
              <a:t>31 </a:t>
            </a:r>
            <a:r>
              <a:rPr lang="ja-JP" altLang="en-US" sz="2800" b="1" dirty="0" smtClean="0">
                <a:ln>
                  <a:solidFill>
                    <a:schemeClr val="tx2"/>
                  </a:solidFill>
                </a:ln>
                <a:solidFill>
                  <a:srgbClr val="ACA800"/>
                </a:solidFill>
              </a:rPr>
              <a:t>に</a:t>
            </a:r>
            <a:r>
              <a:rPr lang="en-US" altLang="ja-JP" sz="2800" b="1" dirty="0" smtClean="0">
                <a:ln>
                  <a:solidFill>
                    <a:schemeClr val="tx2"/>
                  </a:solidFill>
                </a:ln>
                <a:solidFill>
                  <a:srgbClr val="ACA800"/>
                </a:solidFill>
              </a:rPr>
              <a:t/>
            </a:r>
            <a:br>
              <a:rPr lang="en-US" altLang="ja-JP" sz="2800" b="1" dirty="0" smtClean="0">
                <a:ln>
                  <a:solidFill>
                    <a:schemeClr val="tx2"/>
                  </a:solidFill>
                </a:ln>
                <a:solidFill>
                  <a:srgbClr val="ACA800"/>
                </a:solidFill>
              </a:rPr>
            </a:br>
            <a:r>
              <a:rPr lang="ja-JP" altLang="en-US" sz="2800" b="1" dirty="0" smtClean="0">
                <a:ln>
                  <a:solidFill>
                    <a:schemeClr val="tx2"/>
                  </a:solidFill>
                </a:ln>
                <a:solidFill>
                  <a:srgbClr val="ACA800"/>
                </a:solidFill>
              </a:rPr>
              <a:t>プロダクト </a:t>
            </a:r>
            <a:r>
              <a:rPr lang="ja-JP" altLang="en-US" sz="2800" b="1" dirty="0">
                <a:ln>
                  <a:solidFill>
                    <a:schemeClr val="tx2"/>
                  </a:solidFill>
                </a:ln>
                <a:solidFill>
                  <a:srgbClr val="ACA800"/>
                </a:solidFill>
              </a:rPr>
              <a:t>キーを入手</a:t>
            </a:r>
            <a:r>
              <a:rPr lang="ja-JP" altLang="en-US" sz="2800" b="1" dirty="0" smtClean="0">
                <a:ln>
                  <a:solidFill>
                    <a:schemeClr val="tx2"/>
                  </a:solidFill>
                </a:ln>
                <a:solidFill>
                  <a:srgbClr val="ACA800"/>
                </a:solidFill>
              </a:rPr>
              <a:t>してインストール</a:t>
            </a:r>
            <a:r>
              <a:rPr lang="ja-JP" altLang="en-US" sz="2800" b="1" dirty="0">
                <a:ln>
                  <a:solidFill>
                    <a:schemeClr val="tx2"/>
                  </a:solidFill>
                </a:ln>
                <a:solidFill>
                  <a:srgbClr val="ACA800"/>
                </a:solidFill>
              </a:rPr>
              <a:t>する</a:t>
            </a:r>
            <a:r>
              <a:rPr lang="ja-JP" altLang="en-US" sz="2800" b="1" dirty="0" smtClean="0">
                <a:ln>
                  <a:solidFill>
                    <a:schemeClr val="tx2"/>
                  </a:solidFill>
                </a:ln>
                <a:solidFill>
                  <a:srgbClr val="002060"/>
                </a:solidFill>
              </a:rPr>
              <a:t>　</a:t>
            </a:r>
            <a:endParaRPr lang="ja-JP" altLang="en-US" sz="2800" b="1" dirty="0">
              <a:ln>
                <a:solidFill>
                  <a:schemeClr val="tx2"/>
                </a:solidFill>
              </a:ln>
              <a:solidFill>
                <a:srgbClr val="002060"/>
              </a:solidFill>
            </a:endParaRPr>
          </a:p>
        </p:txBody>
      </p:sp>
    </p:spTree>
    <p:extLst>
      <p:ext uri="{BB962C8B-B14F-4D97-AF65-F5344CB8AC3E}">
        <p14:creationId xmlns:p14="http://schemas.microsoft.com/office/powerpoint/2010/main" val="379122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0"/>
            <a:ext cx="8568952" cy="1600200"/>
          </a:xfrm>
        </p:spPr>
        <p:txBody>
          <a:bodyPr/>
          <a:lstStyle/>
          <a:p>
            <a:r>
              <a:rPr lang="en-US" altLang="ja-JP" sz="8000" dirty="0" smtClean="0"/>
              <a:t>Mesh</a:t>
            </a:r>
            <a:r>
              <a:rPr lang="ja-JP" altLang="en-US" sz="8000" dirty="0" smtClean="0"/>
              <a:t>⇒</a:t>
            </a:r>
            <a:r>
              <a:rPr lang="en-US" altLang="ja-JP" sz="8000" dirty="0" smtClean="0"/>
              <a:t>SkyDrive</a:t>
            </a:r>
            <a:endParaRPr kumimoji="1" lang="ja-JP" altLang="en-US" sz="8000" dirty="0"/>
          </a:p>
        </p:txBody>
      </p:sp>
      <p:sp>
        <p:nvSpPr>
          <p:cNvPr id="3" name="コンテンツ プレースホルダー 2"/>
          <p:cNvSpPr>
            <a:spLocks noGrp="1"/>
          </p:cNvSpPr>
          <p:nvPr>
            <p:ph idx="1"/>
          </p:nvPr>
        </p:nvSpPr>
        <p:spPr>
          <a:xfrm>
            <a:off x="251520" y="1916832"/>
            <a:ext cx="8712968" cy="4209331"/>
          </a:xfrm>
        </p:spPr>
        <p:txBody>
          <a:bodyPr>
            <a:normAutofit/>
          </a:bodyPr>
          <a:lstStyle/>
          <a:p>
            <a:pPr marL="0" indent="0">
              <a:buNone/>
            </a:pPr>
            <a:r>
              <a:rPr lang="en-US" altLang="ja-JP" dirty="0"/>
              <a:t> </a:t>
            </a:r>
            <a:r>
              <a:rPr lang="en-US" altLang="ja-JP" sz="3600" dirty="0">
                <a:effectLst>
                  <a:outerShdw blurRad="50800" dist="38100" dir="2700000" algn="tl" rotWithShape="0">
                    <a:prstClr val="black">
                      <a:alpha val="40000"/>
                    </a:prstClr>
                  </a:outerShdw>
                </a:effectLst>
                <a:latin typeface="Palatino Linotype" pitchFamily="18" charset="0"/>
              </a:rPr>
              <a:t>Windows Live </a:t>
            </a:r>
            <a:r>
              <a:rPr lang="en-US" altLang="ja-JP" sz="4400" dirty="0" smtClean="0">
                <a:effectLst>
                  <a:outerShdw blurRad="50800" dist="38100" dir="2700000" algn="tl" rotWithShape="0">
                    <a:prstClr val="black">
                      <a:alpha val="40000"/>
                    </a:prstClr>
                  </a:outerShdw>
                </a:effectLst>
                <a:latin typeface="Palatino Linotype" pitchFamily="18" charset="0"/>
              </a:rPr>
              <a:t>Mesh</a:t>
            </a:r>
            <a:r>
              <a:rPr lang="ja-JP" altLang="en-US" sz="3600" dirty="0" smtClean="0">
                <a:effectLst>
                  <a:outerShdw blurRad="50800" dist="38100" dir="2700000" algn="tl" rotWithShape="0">
                    <a:prstClr val="black">
                      <a:alpha val="40000"/>
                    </a:prstClr>
                  </a:outerShdw>
                </a:effectLst>
                <a:latin typeface="Palatino Linotype" pitchFamily="18" charset="0"/>
              </a:rPr>
              <a:t> </a:t>
            </a:r>
            <a:r>
              <a:rPr lang="ja-JP" altLang="en-US" sz="3600" dirty="0" smtClean="0">
                <a:latin typeface="Meiryo UI" pitchFamily="50" charset="-128"/>
                <a:ea typeface="Meiryo UI" pitchFamily="50" charset="-128"/>
                <a:cs typeface="Meiryo UI" pitchFamily="50" charset="-128"/>
              </a:rPr>
              <a:t>から</a:t>
            </a:r>
            <a:r>
              <a:rPr lang="ja-JP" altLang="en-US" sz="3600" dirty="0" smtClean="0"/>
              <a:t> </a:t>
            </a:r>
            <a:r>
              <a:rPr lang="en-US" altLang="ja-JP" sz="4400" dirty="0">
                <a:effectLst>
                  <a:outerShdw blurRad="50800" dist="38100" dir="2700000" algn="tl" rotWithShape="0">
                    <a:prstClr val="black">
                      <a:alpha val="40000"/>
                    </a:prstClr>
                  </a:outerShdw>
                </a:effectLst>
                <a:latin typeface="Palatino Linotype" pitchFamily="18" charset="0"/>
              </a:rPr>
              <a:t>SkyDrive</a:t>
            </a:r>
            <a:r>
              <a:rPr lang="ja-JP" altLang="en-US" sz="3600" dirty="0" smtClean="0">
                <a:latin typeface="Meiryo UI" pitchFamily="50" charset="-128"/>
                <a:ea typeface="Meiryo UI" pitchFamily="50" charset="-128"/>
                <a:cs typeface="Meiryo UI" pitchFamily="50" charset="-128"/>
              </a:rPr>
              <a:t>へ</a:t>
            </a:r>
            <a:r>
              <a:rPr lang="en-US" altLang="ja-JP" sz="3600" dirty="0" smtClean="0"/>
              <a:t>  </a:t>
            </a:r>
            <a:endParaRPr lang="en-US" altLang="ja-JP" sz="3600" dirty="0"/>
          </a:p>
          <a:p>
            <a:pPr marL="0" indent="0">
              <a:buNone/>
            </a:pPr>
            <a:endParaRPr lang="en-US" altLang="ja-JP" dirty="0" smtClean="0"/>
          </a:p>
          <a:p>
            <a:pPr marL="0" indent="0">
              <a:buNone/>
            </a:pPr>
            <a:r>
              <a:rPr lang="en-US" altLang="ja-JP" dirty="0"/>
              <a:t> </a:t>
            </a:r>
            <a:r>
              <a:rPr lang="en-US" altLang="ja-JP" sz="2800" b="1" dirty="0">
                <a:solidFill>
                  <a:srgbClr val="002060"/>
                </a:solidFill>
                <a:latin typeface="Meiryo UI" pitchFamily="50" charset="-128"/>
                <a:ea typeface="Meiryo UI" pitchFamily="50" charset="-128"/>
                <a:cs typeface="Meiryo UI" pitchFamily="50" charset="-128"/>
              </a:rPr>
              <a:t>2013 </a:t>
            </a:r>
            <a:r>
              <a:rPr lang="ja-JP" altLang="en-US" sz="2800" b="1" dirty="0">
                <a:solidFill>
                  <a:srgbClr val="002060"/>
                </a:solidFill>
                <a:latin typeface="Meiryo UI" pitchFamily="50" charset="-128"/>
                <a:ea typeface="Meiryo UI" pitchFamily="50" charset="-128"/>
                <a:cs typeface="Meiryo UI" pitchFamily="50" charset="-128"/>
              </a:rPr>
              <a:t>年 </a:t>
            </a:r>
            <a:r>
              <a:rPr lang="en-US" altLang="ja-JP" sz="2800" b="1" dirty="0">
                <a:solidFill>
                  <a:srgbClr val="002060"/>
                </a:solidFill>
                <a:latin typeface="Meiryo UI" pitchFamily="50" charset="-128"/>
                <a:ea typeface="Meiryo UI" pitchFamily="50" charset="-128"/>
                <a:cs typeface="Meiryo UI" pitchFamily="50" charset="-128"/>
              </a:rPr>
              <a:t>2 </a:t>
            </a:r>
            <a:r>
              <a:rPr lang="ja-JP" altLang="en-US" sz="2800" b="1" dirty="0">
                <a:solidFill>
                  <a:srgbClr val="002060"/>
                </a:solidFill>
                <a:latin typeface="Meiryo UI" pitchFamily="50" charset="-128"/>
                <a:ea typeface="Meiryo UI" pitchFamily="50" charset="-128"/>
                <a:cs typeface="Meiryo UI" pitchFamily="50" charset="-128"/>
              </a:rPr>
              <a:t>月 </a:t>
            </a:r>
            <a:r>
              <a:rPr lang="en-US" altLang="ja-JP" sz="2800" b="1" dirty="0">
                <a:solidFill>
                  <a:srgbClr val="002060"/>
                </a:solidFill>
                <a:latin typeface="Meiryo UI" pitchFamily="50" charset="-128"/>
                <a:ea typeface="Meiryo UI" pitchFamily="50" charset="-128"/>
                <a:cs typeface="Meiryo UI" pitchFamily="50" charset="-128"/>
              </a:rPr>
              <a:t>13 </a:t>
            </a:r>
            <a:r>
              <a:rPr lang="ja-JP" altLang="en-US" sz="2800" b="1" dirty="0">
                <a:solidFill>
                  <a:srgbClr val="002060"/>
                </a:solidFill>
                <a:latin typeface="Meiryo UI" pitchFamily="50" charset="-128"/>
                <a:ea typeface="Meiryo UI" pitchFamily="50" charset="-128"/>
                <a:cs typeface="Meiryo UI" pitchFamily="50" charset="-128"/>
              </a:rPr>
              <a:t>日をもって </a:t>
            </a:r>
            <a:r>
              <a:rPr lang="en-US" altLang="ja-JP" sz="2800" b="1" dirty="0">
                <a:solidFill>
                  <a:srgbClr val="002060"/>
                </a:solidFill>
                <a:latin typeface="Meiryo UI" pitchFamily="50" charset="-128"/>
                <a:ea typeface="Meiryo UI" pitchFamily="50" charset="-128"/>
                <a:cs typeface="Meiryo UI" pitchFamily="50" charset="-128"/>
              </a:rPr>
              <a:t>Mesh </a:t>
            </a:r>
            <a:r>
              <a:rPr lang="ja-JP" altLang="en-US" sz="2800" b="1" dirty="0">
                <a:solidFill>
                  <a:srgbClr val="002060"/>
                </a:solidFill>
                <a:latin typeface="Meiryo UI" pitchFamily="50" charset="-128"/>
                <a:ea typeface="Meiryo UI" pitchFamily="50" charset="-128"/>
                <a:cs typeface="Meiryo UI" pitchFamily="50" charset="-128"/>
              </a:rPr>
              <a:t>のサービスを</a:t>
            </a:r>
            <a:r>
              <a:rPr lang="ja-JP" altLang="en-US" sz="2800" b="1" dirty="0" smtClean="0">
                <a:solidFill>
                  <a:srgbClr val="002060"/>
                </a:solidFill>
                <a:latin typeface="Meiryo UI" pitchFamily="50" charset="-128"/>
                <a:ea typeface="Meiryo UI" pitchFamily="50" charset="-128"/>
                <a:cs typeface="Meiryo UI" pitchFamily="50" charset="-128"/>
              </a:rPr>
              <a:t>終了</a:t>
            </a:r>
            <a:endParaRPr lang="en-US" altLang="ja-JP" sz="2800" b="1" dirty="0" smtClean="0">
              <a:solidFill>
                <a:srgbClr val="002060"/>
              </a:solidFill>
              <a:latin typeface="Meiryo UI" pitchFamily="50" charset="-128"/>
              <a:ea typeface="Meiryo UI" pitchFamily="50" charset="-128"/>
              <a:cs typeface="Meiryo UI" pitchFamily="50" charset="-128"/>
            </a:endParaRPr>
          </a:p>
          <a:p>
            <a:pPr marL="0" indent="0">
              <a:buNone/>
            </a:pPr>
            <a:r>
              <a:rPr lang="ja-JP" altLang="en-US" sz="2800" b="1" dirty="0">
                <a:solidFill>
                  <a:srgbClr val="002060"/>
                </a:solidFill>
                <a:latin typeface="Meiryo UI" pitchFamily="50" charset="-128"/>
                <a:ea typeface="Meiryo UI" pitchFamily="50" charset="-128"/>
                <a:cs typeface="Meiryo UI" pitchFamily="50" charset="-128"/>
              </a:rPr>
              <a:t>この日以降</a:t>
            </a:r>
            <a:r>
              <a:rPr lang="ja-JP" altLang="en-US" sz="2800" b="1" dirty="0" smtClean="0">
                <a:solidFill>
                  <a:srgbClr val="002060"/>
                </a:solidFill>
                <a:latin typeface="Meiryo UI" pitchFamily="50" charset="-128"/>
                <a:ea typeface="Meiryo UI" pitchFamily="50" charset="-128"/>
                <a:cs typeface="Meiryo UI" pitchFamily="50" charset="-128"/>
              </a:rPr>
              <a:t>、</a:t>
            </a:r>
            <a:r>
              <a:rPr lang="en-US" altLang="ja-JP" sz="2800" b="1" dirty="0" smtClean="0">
                <a:solidFill>
                  <a:srgbClr val="002060"/>
                </a:solidFill>
                <a:latin typeface="Meiryo UI" pitchFamily="50" charset="-128"/>
                <a:ea typeface="Meiryo UI" pitchFamily="50" charset="-128"/>
                <a:cs typeface="Meiryo UI" pitchFamily="50" charset="-128"/>
              </a:rPr>
              <a:t>Mesh</a:t>
            </a:r>
            <a:r>
              <a:rPr lang="ja-JP" altLang="en-US" sz="2800" b="1" dirty="0" smtClean="0">
                <a:solidFill>
                  <a:srgbClr val="002060"/>
                </a:solidFill>
                <a:latin typeface="Meiryo UI" pitchFamily="50" charset="-128"/>
                <a:ea typeface="Meiryo UI" pitchFamily="50" charset="-128"/>
                <a:cs typeface="Meiryo UI" pitchFamily="50" charset="-128"/>
              </a:rPr>
              <a:t>同期</a:t>
            </a:r>
            <a:r>
              <a:rPr lang="ja-JP" altLang="en-US" sz="2800" b="1" dirty="0">
                <a:solidFill>
                  <a:srgbClr val="002060"/>
                </a:solidFill>
                <a:latin typeface="Meiryo UI" pitchFamily="50" charset="-128"/>
                <a:ea typeface="Meiryo UI" pitchFamily="50" charset="-128"/>
                <a:cs typeface="Meiryo UI" pitchFamily="50" charset="-128"/>
              </a:rPr>
              <a:t>ストレージ、</a:t>
            </a:r>
            <a:r>
              <a:rPr lang="en-US" altLang="ja-JP" sz="2800" b="1" dirty="0" smtClean="0">
                <a:solidFill>
                  <a:srgbClr val="002060"/>
                </a:solidFill>
                <a:latin typeface="Meiryo UI" pitchFamily="50" charset="-128"/>
                <a:ea typeface="Meiryo UI" pitchFamily="50" charset="-128"/>
                <a:cs typeface="Meiryo UI" pitchFamily="50" charset="-128"/>
              </a:rPr>
              <a:t>SkyDrive</a:t>
            </a:r>
            <a:r>
              <a:rPr lang="ja-JP" altLang="en-US" sz="2800" b="1" dirty="0" smtClean="0">
                <a:solidFill>
                  <a:srgbClr val="002060"/>
                </a:solidFill>
                <a:latin typeface="Meiryo UI" pitchFamily="50" charset="-128"/>
                <a:ea typeface="Meiryo UI" pitchFamily="50" charset="-128"/>
                <a:cs typeface="Meiryo UI" pitchFamily="50" charset="-128"/>
              </a:rPr>
              <a:t>同期</a:t>
            </a:r>
            <a:r>
              <a:rPr lang="ja-JP" altLang="en-US" sz="2800" b="1" dirty="0">
                <a:solidFill>
                  <a:srgbClr val="002060"/>
                </a:solidFill>
                <a:latin typeface="Meiryo UI" pitchFamily="50" charset="-128"/>
                <a:ea typeface="Meiryo UI" pitchFamily="50" charset="-128"/>
                <a:cs typeface="Meiryo UI" pitchFamily="50" charset="-128"/>
              </a:rPr>
              <a:t>ストレージなどの </a:t>
            </a:r>
            <a:r>
              <a:rPr lang="en-US" altLang="ja-JP" sz="2800" b="1" dirty="0" smtClean="0">
                <a:solidFill>
                  <a:srgbClr val="002060"/>
                </a:solidFill>
                <a:latin typeface="Meiryo UI" pitchFamily="50" charset="-128"/>
                <a:ea typeface="Meiryo UI" pitchFamily="50" charset="-128"/>
                <a:cs typeface="Meiryo UI" pitchFamily="50" charset="-128"/>
              </a:rPr>
              <a:t>Mesh</a:t>
            </a:r>
            <a:r>
              <a:rPr lang="ja-JP" altLang="en-US" sz="2800" b="1" dirty="0" smtClean="0">
                <a:solidFill>
                  <a:srgbClr val="002060"/>
                </a:solidFill>
                <a:latin typeface="Meiryo UI" pitchFamily="50" charset="-128"/>
                <a:ea typeface="Meiryo UI" pitchFamily="50" charset="-128"/>
                <a:cs typeface="Meiryo UI" pitchFamily="50" charset="-128"/>
              </a:rPr>
              <a:t>クラウド上</a:t>
            </a:r>
            <a:r>
              <a:rPr lang="ja-JP" altLang="en-US" sz="2800" b="1" dirty="0">
                <a:solidFill>
                  <a:srgbClr val="002060"/>
                </a:solidFill>
                <a:latin typeface="Meiryo UI" pitchFamily="50" charset="-128"/>
                <a:ea typeface="Meiryo UI" pitchFamily="50" charset="-128"/>
                <a:cs typeface="Meiryo UI" pitchFamily="50" charset="-128"/>
              </a:rPr>
              <a:t>のデータは削除</a:t>
            </a:r>
            <a:r>
              <a:rPr lang="ja-JP" altLang="en-US" sz="2800" b="1" dirty="0" smtClean="0">
                <a:solidFill>
                  <a:srgbClr val="002060"/>
                </a:solidFill>
                <a:latin typeface="Meiryo UI" pitchFamily="50" charset="-128"/>
                <a:ea typeface="Meiryo UI" pitchFamily="50" charset="-128"/>
                <a:cs typeface="Meiryo UI" pitchFamily="50" charset="-128"/>
              </a:rPr>
              <a:t>さる。 </a:t>
            </a:r>
            <a:endParaRPr lang="en-US" altLang="ja-JP" sz="2800" b="1" dirty="0" smtClean="0">
              <a:solidFill>
                <a:srgbClr val="002060"/>
              </a:solidFill>
              <a:latin typeface="Meiryo UI" pitchFamily="50" charset="-128"/>
              <a:ea typeface="Meiryo UI" pitchFamily="50" charset="-128"/>
              <a:cs typeface="Meiryo UI" pitchFamily="50" charset="-128"/>
            </a:endParaRPr>
          </a:p>
          <a:p>
            <a:pPr marL="0" indent="0">
              <a:buNone/>
            </a:pPr>
            <a:r>
              <a:rPr lang="en-US" altLang="ja-JP" sz="2800" b="1" dirty="0" smtClean="0">
                <a:solidFill>
                  <a:srgbClr val="002060"/>
                </a:solidFill>
                <a:latin typeface="Meiryo UI" pitchFamily="50" charset="-128"/>
                <a:ea typeface="Meiryo UI" pitchFamily="50" charset="-128"/>
                <a:cs typeface="Meiryo UI" pitchFamily="50" charset="-128"/>
              </a:rPr>
              <a:t>Mesh </a:t>
            </a:r>
            <a:r>
              <a:rPr lang="ja-JP" altLang="en-US" sz="2800" b="1" dirty="0">
                <a:solidFill>
                  <a:srgbClr val="002060"/>
                </a:solidFill>
                <a:latin typeface="Meiryo UI" pitchFamily="50" charset="-128"/>
                <a:ea typeface="Meiryo UI" pitchFamily="50" charset="-128"/>
                <a:cs typeface="Meiryo UI" pitchFamily="50" charset="-128"/>
              </a:rPr>
              <a:t>と同期していたフォルダーの同期は停止され、</a:t>
            </a:r>
            <a:r>
              <a:rPr lang="en-US" altLang="ja-JP" sz="2800" b="1" dirty="0">
                <a:solidFill>
                  <a:srgbClr val="002060"/>
                </a:solidFill>
                <a:latin typeface="Meiryo UI" pitchFamily="50" charset="-128"/>
                <a:ea typeface="Meiryo UI" pitchFamily="50" charset="-128"/>
                <a:cs typeface="Meiryo UI" pitchFamily="50" charset="-128"/>
              </a:rPr>
              <a:t>Mesh </a:t>
            </a:r>
            <a:r>
              <a:rPr lang="ja-JP" altLang="en-US" sz="2800" b="1" dirty="0">
                <a:solidFill>
                  <a:srgbClr val="002060"/>
                </a:solidFill>
                <a:latin typeface="Meiryo UI" pitchFamily="50" charset="-128"/>
                <a:ea typeface="Meiryo UI" pitchFamily="50" charset="-128"/>
                <a:cs typeface="Meiryo UI" pitchFamily="50" charset="-128"/>
              </a:rPr>
              <a:t>を使用してリモートから </a:t>
            </a:r>
            <a:r>
              <a:rPr lang="en-US" altLang="ja-JP" sz="2800" b="1" dirty="0">
                <a:solidFill>
                  <a:srgbClr val="002060"/>
                </a:solidFill>
                <a:latin typeface="Meiryo UI" pitchFamily="50" charset="-128"/>
                <a:ea typeface="Meiryo UI" pitchFamily="50" charset="-128"/>
                <a:cs typeface="Meiryo UI" pitchFamily="50" charset="-128"/>
              </a:rPr>
              <a:t>PC </a:t>
            </a:r>
            <a:r>
              <a:rPr lang="ja-JP" altLang="en-US" sz="2800" b="1" dirty="0">
                <a:solidFill>
                  <a:srgbClr val="002060"/>
                </a:solidFill>
                <a:latin typeface="Meiryo UI" pitchFamily="50" charset="-128"/>
                <a:ea typeface="Meiryo UI" pitchFamily="50" charset="-128"/>
                <a:cs typeface="Meiryo UI" pitchFamily="50" charset="-128"/>
              </a:rPr>
              <a:t>に接続することはできなくなります。 </a:t>
            </a:r>
          </a:p>
          <a:p>
            <a:pPr marL="0" indent="0">
              <a:buNone/>
            </a:pPr>
            <a:endParaRPr kumimoji="1" lang="en-US" altLang="ja-JP" sz="2800" b="1" dirty="0">
              <a:solidFill>
                <a:srgbClr val="002060"/>
              </a:solidFill>
              <a:latin typeface="Meiryo UI" pitchFamily="50" charset="-128"/>
              <a:ea typeface="Meiryo UI" pitchFamily="50" charset="-128"/>
              <a:cs typeface="Meiryo UI" pitchFamily="50" charset="-128"/>
            </a:endParaRPr>
          </a:p>
          <a:p>
            <a:pPr marL="0" indent="0">
              <a:buNone/>
            </a:pPr>
            <a:endParaRPr kumimoji="1" lang="ja-JP" altLang="en-US" sz="2800" b="1" dirty="0">
              <a:solidFill>
                <a:srgbClr val="00206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311302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0"/>
            <a:ext cx="8568952" cy="1600200"/>
          </a:xfrm>
        </p:spPr>
        <p:txBody>
          <a:bodyPr/>
          <a:lstStyle/>
          <a:p>
            <a:r>
              <a:rPr lang="en-US" altLang="ja-JP" sz="8000" dirty="0" smtClean="0"/>
              <a:t>Mesh</a:t>
            </a:r>
            <a:r>
              <a:rPr lang="ja-JP" altLang="en-US" sz="8000" dirty="0" smtClean="0"/>
              <a:t>⇒</a:t>
            </a:r>
            <a:r>
              <a:rPr lang="en-US" altLang="ja-JP" sz="8000" dirty="0" smtClean="0"/>
              <a:t>SkyDrive</a:t>
            </a:r>
            <a:endParaRPr kumimoji="1" lang="ja-JP" altLang="en-US" sz="8000" dirty="0"/>
          </a:p>
        </p:txBody>
      </p:sp>
      <p:sp>
        <p:nvSpPr>
          <p:cNvPr id="3" name="コンテンツ プレースホルダー 2"/>
          <p:cNvSpPr>
            <a:spLocks noGrp="1"/>
          </p:cNvSpPr>
          <p:nvPr>
            <p:ph idx="1"/>
          </p:nvPr>
        </p:nvSpPr>
        <p:spPr>
          <a:xfrm>
            <a:off x="539552" y="1916832"/>
            <a:ext cx="8424936" cy="4752528"/>
          </a:xfrm>
        </p:spPr>
        <p:txBody>
          <a:bodyPr>
            <a:normAutofit/>
          </a:bodyPr>
          <a:lstStyle/>
          <a:p>
            <a:pPr marL="800100" lvl="2" indent="0">
              <a:buNone/>
            </a:pPr>
            <a:r>
              <a:rPr lang="en-US" altLang="ja-JP" sz="4000" dirty="0" smtClean="0">
                <a:effectLst>
                  <a:outerShdw blurRad="50800" dist="38100" dir="2700000" algn="tl" rotWithShape="0">
                    <a:prstClr val="black">
                      <a:alpha val="40000"/>
                    </a:prstClr>
                  </a:outerShdw>
                </a:effectLst>
                <a:latin typeface="Palatino Linotype" pitchFamily="18" charset="0"/>
              </a:rPr>
              <a:t>Mesh</a:t>
            </a:r>
            <a:r>
              <a:rPr lang="ja-JP" altLang="en-US" sz="4000" dirty="0" smtClean="0">
                <a:effectLst>
                  <a:outerShdw blurRad="50800" dist="38100" dir="2700000" algn="tl" rotWithShape="0">
                    <a:prstClr val="black">
                      <a:alpha val="40000"/>
                    </a:prstClr>
                  </a:outerShdw>
                </a:effectLst>
                <a:latin typeface="Palatino Linotype" pitchFamily="18" charset="0"/>
              </a:rPr>
              <a:t> </a:t>
            </a:r>
            <a:r>
              <a:rPr lang="ja-JP" altLang="en-US" sz="4000" dirty="0" smtClean="0">
                <a:latin typeface="Meiryo UI" pitchFamily="50" charset="-128"/>
                <a:ea typeface="Meiryo UI" pitchFamily="50" charset="-128"/>
                <a:cs typeface="Meiryo UI" pitchFamily="50" charset="-128"/>
              </a:rPr>
              <a:t>から </a:t>
            </a:r>
            <a:r>
              <a:rPr lang="en-US" altLang="ja-JP" sz="4000" dirty="0" smtClean="0">
                <a:effectLst>
                  <a:outerShdw blurRad="50800" dist="38100" dir="2700000" algn="tl" rotWithShape="0">
                    <a:prstClr val="black">
                      <a:alpha val="40000"/>
                    </a:prstClr>
                  </a:outerShdw>
                </a:effectLst>
                <a:latin typeface="Palatino Linotype" pitchFamily="18" charset="0"/>
              </a:rPr>
              <a:t>SkyDrive</a:t>
            </a:r>
            <a:r>
              <a:rPr lang="ja-JP" altLang="en-US" sz="4000" dirty="0" smtClean="0">
                <a:effectLst>
                  <a:outerShdw blurRad="50800" dist="38100" dir="2700000" algn="tl" rotWithShape="0">
                    <a:prstClr val="black">
                      <a:alpha val="40000"/>
                    </a:prstClr>
                  </a:outerShdw>
                </a:effectLst>
                <a:latin typeface="Palatino Linotype" pitchFamily="18" charset="0"/>
              </a:rPr>
              <a:t> </a:t>
            </a:r>
            <a:r>
              <a:rPr lang="ja-JP" altLang="en-US" sz="4000" dirty="0" smtClean="0">
                <a:latin typeface="Meiryo UI" pitchFamily="50" charset="-128"/>
                <a:ea typeface="Meiryo UI" pitchFamily="50" charset="-128"/>
                <a:cs typeface="Meiryo UI" pitchFamily="50" charset="-128"/>
              </a:rPr>
              <a:t>への</a:t>
            </a:r>
            <a:r>
              <a:rPr lang="ja-JP" altLang="en-US" sz="4000" dirty="0">
                <a:effectLst>
                  <a:outerShdw blurRad="50800" dist="38100" dir="2700000" algn="tl" rotWithShape="0">
                    <a:prstClr val="black">
                      <a:alpha val="40000"/>
                    </a:prstClr>
                  </a:outerShdw>
                </a:effectLst>
                <a:latin typeface="+mn-ea"/>
                <a:cs typeface="Meiryo UI" pitchFamily="50" charset="-128"/>
              </a:rPr>
              <a:t>移行</a:t>
            </a:r>
            <a:r>
              <a:rPr lang="en-US" altLang="ja-JP" sz="4000" dirty="0">
                <a:effectLst>
                  <a:outerShdw blurRad="50800" dist="38100" dir="2700000" algn="tl" rotWithShape="0">
                    <a:prstClr val="black">
                      <a:alpha val="40000"/>
                    </a:prstClr>
                  </a:outerShdw>
                </a:effectLst>
                <a:latin typeface="Palatino Linotype" pitchFamily="18" charset="0"/>
              </a:rPr>
              <a:t> </a:t>
            </a:r>
            <a:r>
              <a:rPr lang="en-US" altLang="ja-JP" sz="1800" dirty="0" smtClean="0"/>
              <a:t>http</a:t>
            </a:r>
            <a:r>
              <a:rPr lang="en-US" altLang="ja-JP" sz="1800" dirty="0"/>
              <a:t>://windows.microsoft.com/ja-JP/skydrive/mesh-users</a:t>
            </a:r>
            <a:endParaRPr lang="en-US" altLang="ja-JP" sz="1800" dirty="0" smtClean="0"/>
          </a:p>
          <a:p>
            <a:pPr marL="0" indent="0">
              <a:buNone/>
            </a:pPr>
            <a:r>
              <a:rPr lang="en-US" altLang="ja-JP" dirty="0"/>
              <a:t> </a:t>
            </a:r>
            <a:endParaRPr lang="en-US" altLang="ja-JP" sz="2800" b="1" dirty="0" smtClean="0">
              <a:solidFill>
                <a:srgbClr val="002060"/>
              </a:solidFill>
              <a:latin typeface="Meiryo UI" pitchFamily="50" charset="-128"/>
              <a:ea typeface="Meiryo UI" pitchFamily="50" charset="-128"/>
              <a:cs typeface="Meiryo UI" pitchFamily="50" charset="-128"/>
            </a:endParaRPr>
          </a:p>
          <a:p>
            <a:pPr marL="514350" indent="-514350">
              <a:buFont typeface="+mj-lt"/>
              <a:buAutoNum type="arabicPeriod"/>
            </a:pPr>
            <a:r>
              <a:rPr lang="en-US" altLang="ja-JP" sz="3200" b="1" dirty="0">
                <a:solidFill>
                  <a:srgbClr val="002060"/>
                </a:solidFill>
                <a:latin typeface="Meiryo UI" pitchFamily="50" charset="-128"/>
                <a:ea typeface="Meiryo UI" pitchFamily="50" charset="-128"/>
                <a:cs typeface="Meiryo UI" pitchFamily="50" charset="-128"/>
              </a:rPr>
              <a:t>Mesh </a:t>
            </a:r>
            <a:r>
              <a:rPr lang="ja-JP" altLang="en-US" sz="3200" b="1" dirty="0">
                <a:solidFill>
                  <a:srgbClr val="002060"/>
                </a:solidFill>
                <a:latin typeface="Meiryo UI" pitchFamily="50" charset="-128"/>
                <a:ea typeface="Meiryo UI" pitchFamily="50" charset="-128"/>
                <a:cs typeface="Meiryo UI" pitchFamily="50" charset="-128"/>
              </a:rPr>
              <a:t>クラウドにあるファイル</a:t>
            </a:r>
            <a:r>
              <a:rPr lang="ja-JP" altLang="en-US" sz="3200" b="1" dirty="0" smtClean="0">
                <a:solidFill>
                  <a:srgbClr val="002060"/>
                </a:solidFill>
                <a:latin typeface="Meiryo UI" pitchFamily="50" charset="-128"/>
                <a:ea typeface="Meiryo UI" pitchFamily="50" charset="-128"/>
                <a:cs typeface="Meiryo UI" pitchFamily="50" charset="-128"/>
              </a:rPr>
              <a:t>を</a:t>
            </a:r>
            <a:r>
              <a:rPr lang="en-US" altLang="ja-JP" sz="3200" b="1" dirty="0" smtClean="0">
                <a:solidFill>
                  <a:srgbClr val="002060"/>
                </a:solidFill>
                <a:latin typeface="Meiryo UI" pitchFamily="50" charset="-128"/>
                <a:ea typeface="Meiryo UI" pitchFamily="50" charset="-128"/>
                <a:cs typeface="Meiryo UI" pitchFamily="50" charset="-128"/>
              </a:rPr>
              <a:t>PC</a:t>
            </a:r>
            <a:r>
              <a:rPr lang="ja-JP" altLang="en-US" sz="3200" b="1" dirty="0" smtClean="0">
                <a:solidFill>
                  <a:srgbClr val="002060"/>
                </a:solidFill>
                <a:latin typeface="Meiryo UI" pitchFamily="50" charset="-128"/>
                <a:ea typeface="Meiryo UI" pitchFamily="50" charset="-128"/>
                <a:cs typeface="Meiryo UI" pitchFamily="50" charset="-128"/>
              </a:rPr>
              <a:t>に保存</a:t>
            </a:r>
            <a:endParaRPr lang="en-US" altLang="ja-JP" sz="3200" b="1" dirty="0" smtClean="0">
              <a:solidFill>
                <a:srgbClr val="002060"/>
              </a:solidFill>
              <a:latin typeface="Meiryo UI" pitchFamily="50" charset="-128"/>
              <a:ea typeface="Meiryo UI" pitchFamily="50" charset="-128"/>
              <a:cs typeface="Meiryo UI" pitchFamily="50" charset="-128"/>
            </a:endParaRPr>
          </a:p>
          <a:p>
            <a:pPr marL="514350" indent="-514350">
              <a:buFont typeface="+mj-lt"/>
              <a:buAutoNum type="arabicPeriod"/>
            </a:pPr>
            <a:r>
              <a:rPr lang="ja-JP" altLang="en-US" sz="3200" b="1" dirty="0">
                <a:solidFill>
                  <a:srgbClr val="002060"/>
                </a:solidFill>
                <a:latin typeface="Meiryo UI" pitchFamily="50" charset="-128"/>
                <a:ea typeface="Meiryo UI" pitchFamily="50" charset="-128"/>
                <a:cs typeface="Meiryo UI" pitchFamily="50" charset="-128"/>
              </a:rPr>
              <a:t>ファイルを </a:t>
            </a:r>
            <a:r>
              <a:rPr lang="en-US" altLang="ja-JP" sz="3200" b="1" dirty="0">
                <a:solidFill>
                  <a:srgbClr val="002060"/>
                </a:solidFill>
                <a:latin typeface="Meiryo UI" pitchFamily="50" charset="-128"/>
                <a:ea typeface="Meiryo UI" pitchFamily="50" charset="-128"/>
                <a:cs typeface="Meiryo UI" pitchFamily="50" charset="-128"/>
              </a:rPr>
              <a:t>SkyDrive </a:t>
            </a:r>
            <a:r>
              <a:rPr lang="ja-JP" altLang="en-US" sz="3200" b="1" dirty="0" err="1">
                <a:solidFill>
                  <a:srgbClr val="002060"/>
                </a:solidFill>
                <a:latin typeface="Meiryo UI" pitchFamily="50" charset="-128"/>
                <a:ea typeface="Meiryo UI" pitchFamily="50" charset="-128"/>
                <a:cs typeface="Meiryo UI" pitchFamily="50" charset="-128"/>
              </a:rPr>
              <a:t>に保</a:t>
            </a:r>
            <a:r>
              <a:rPr lang="ja-JP" altLang="en-US" sz="3200" b="1" dirty="0" smtClean="0">
                <a:solidFill>
                  <a:srgbClr val="002060"/>
                </a:solidFill>
                <a:latin typeface="Meiryo UI" pitchFamily="50" charset="-128"/>
                <a:ea typeface="Meiryo UI" pitchFamily="50" charset="-128"/>
                <a:cs typeface="Meiryo UI" pitchFamily="50" charset="-128"/>
              </a:rPr>
              <a:t>存する</a:t>
            </a:r>
            <a:endParaRPr lang="en-US" altLang="ja-JP" sz="3200" b="1" dirty="0" smtClean="0">
              <a:solidFill>
                <a:srgbClr val="002060"/>
              </a:solidFill>
              <a:latin typeface="Meiryo UI" pitchFamily="50" charset="-128"/>
              <a:ea typeface="Meiryo UI" pitchFamily="50" charset="-128"/>
              <a:cs typeface="Meiryo UI" pitchFamily="50" charset="-128"/>
            </a:endParaRPr>
          </a:p>
          <a:p>
            <a:pPr marL="400050" lvl="1" indent="0">
              <a:buNone/>
            </a:pPr>
            <a:r>
              <a:rPr lang="en-US" altLang="ja-JP" sz="2400" b="1" dirty="0" smtClean="0">
                <a:solidFill>
                  <a:srgbClr val="002060"/>
                </a:solidFill>
                <a:latin typeface="Meiryo UI" pitchFamily="50" charset="-128"/>
                <a:ea typeface="Meiryo UI" pitchFamily="50" charset="-128"/>
                <a:cs typeface="Meiryo UI" pitchFamily="50" charset="-128"/>
              </a:rPr>
              <a:t>SkyDrive </a:t>
            </a:r>
            <a:r>
              <a:rPr lang="ja-JP" altLang="en-US" sz="2400" b="1" dirty="0">
                <a:solidFill>
                  <a:srgbClr val="002060"/>
                </a:solidFill>
                <a:latin typeface="Meiryo UI" pitchFamily="50" charset="-128"/>
                <a:ea typeface="Meiryo UI" pitchFamily="50" charset="-128"/>
                <a:cs typeface="Meiryo UI" pitchFamily="50" charset="-128"/>
              </a:rPr>
              <a:t>デスクトップ アプリ</a:t>
            </a:r>
            <a:r>
              <a:rPr lang="ja-JP" altLang="en-US" sz="2400" b="1" dirty="0" smtClean="0">
                <a:solidFill>
                  <a:srgbClr val="002060"/>
                </a:solidFill>
                <a:latin typeface="Meiryo UI" pitchFamily="50" charset="-128"/>
                <a:ea typeface="Meiryo UI" pitchFamily="50" charset="-128"/>
                <a:cs typeface="Meiryo UI" pitchFamily="50" charset="-128"/>
              </a:rPr>
              <a:t>を</a:t>
            </a:r>
            <a:r>
              <a:rPr lang="en-US" altLang="ja-JP" sz="2400" b="1" dirty="0" smtClean="0">
                <a:solidFill>
                  <a:srgbClr val="002060"/>
                </a:solidFill>
                <a:latin typeface="Meiryo UI" pitchFamily="50" charset="-128"/>
                <a:ea typeface="Meiryo UI" pitchFamily="50" charset="-128"/>
                <a:cs typeface="Meiryo UI" pitchFamily="50" charset="-128"/>
              </a:rPr>
              <a:t>PC </a:t>
            </a:r>
            <a:r>
              <a:rPr lang="ja-JP" altLang="en-US" sz="2400" b="1" dirty="0">
                <a:solidFill>
                  <a:srgbClr val="002060"/>
                </a:solidFill>
                <a:latin typeface="Meiryo UI" pitchFamily="50" charset="-128"/>
                <a:ea typeface="Meiryo UI" pitchFamily="50" charset="-128"/>
                <a:cs typeface="Meiryo UI" pitchFamily="50" charset="-128"/>
              </a:rPr>
              <a:t>に</a:t>
            </a:r>
            <a:r>
              <a:rPr lang="ja-JP" altLang="en-US" sz="2400" b="1" dirty="0" smtClean="0">
                <a:solidFill>
                  <a:srgbClr val="002060"/>
                </a:solidFill>
                <a:latin typeface="Meiryo UI" pitchFamily="50" charset="-128"/>
                <a:ea typeface="Meiryo UI" pitchFamily="50" charset="-128"/>
                <a:cs typeface="Meiryo UI" pitchFamily="50" charset="-128"/>
              </a:rPr>
              <a:t>インストールした</a:t>
            </a:r>
            <a:r>
              <a:rPr lang="ja-JP" altLang="en-US" sz="2400" b="1" dirty="0">
                <a:solidFill>
                  <a:srgbClr val="002060"/>
                </a:solidFill>
                <a:latin typeface="Meiryo UI" pitchFamily="50" charset="-128"/>
                <a:ea typeface="Meiryo UI" pitchFamily="50" charset="-128"/>
                <a:cs typeface="Meiryo UI" pitchFamily="50" charset="-128"/>
              </a:rPr>
              <a:t>後</a:t>
            </a:r>
            <a:r>
              <a:rPr lang="ja-JP" altLang="en-US" sz="2400" b="1" dirty="0" smtClean="0">
                <a:solidFill>
                  <a:srgbClr val="002060"/>
                </a:solidFill>
                <a:latin typeface="Meiryo UI" pitchFamily="50" charset="-128"/>
                <a:ea typeface="Meiryo UI" pitchFamily="50" charset="-128"/>
                <a:cs typeface="Meiryo UI" pitchFamily="50" charset="-128"/>
              </a:rPr>
              <a:t>、</a:t>
            </a:r>
            <a:r>
              <a:rPr lang="en-US" altLang="ja-JP" sz="2400" b="1" dirty="0" smtClean="0">
                <a:solidFill>
                  <a:srgbClr val="002060"/>
                </a:solidFill>
                <a:latin typeface="Meiryo UI" pitchFamily="50" charset="-128"/>
                <a:ea typeface="Meiryo UI" pitchFamily="50" charset="-128"/>
                <a:cs typeface="Meiryo UI" pitchFamily="50" charset="-128"/>
              </a:rPr>
              <a:t/>
            </a:r>
            <a:br>
              <a:rPr lang="en-US" altLang="ja-JP" sz="2400" b="1" dirty="0" smtClean="0">
                <a:solidFill>
                  <a:srgbClr val="002060"/>
                </a:solidFill>
                <a:latin typeface="Meiryo UI" pitchFamily="50" charset="-128"/>
                <a:ea typeface="Meiryo UI" pitchFamily="50" charset="-128"/>
                <a:cs typeface="Meiryo UI" pitchFamily="50" charset="-128"/>
              </a:rPr>
            </a:br>
            <a:r>
              <a:rPr lang="ja-JP" altLang="en-US" sz="2400" b="1" dirty="0" smtClean="0">
                <a:solidFill>
                  <a:srgbClr val="002060"/>
                </a:solidFill>
                <a:latin typeface="Meiryo UI" pitchFamily="50" charset="-128"/>
                <a:ea typeface="Meiryo UI" pitchFamily="50" charset="-128"/>
                <a:cs typeface="Meiryo UI" pitchFamily="50" charset="-128"/>
              </a:rPr>
              <a:t>ファイル</a:t>
            </a:r>
            <a:r>
              <a:rPr lang="ja-JP" altLang="en-US" sz="2400" b="1" dirty="0">
                <a:solidFill>
                  <a:srgbClr val="002060"/>
                </a:solidFill>
                <a:latin typeface="Meiryo UI" pitchFamily="50" charset="-128"/>
                <a:ea typeface="Meiryo UI" pitchFamily="50" charset="-128"/>
                <a:cs typeface="Meiryo UI" pitchFamily="50" charset="-128"/>
              </a:rPr>
              <a:t>また</a:t>
            </a:r>
            <a:r>
              <a:rPr lang="ja-JP" altLang="en-US" sz="2400" b="1" dirty="0" smtClean="0">
                <a:solidFill>
                  <a:srgbClr val="002060"/>
                </a:solidFill>
                <a:latin typeface="Meiryo UI" pitchFamily="50" charset="-128"/>
                <a:ea typeface="Meiryo UI" pitchFamily="50" charset="-128"/>
                <a:cs typeface="Meiryo UI" pitchFamily="50" charset="-128"/>
              </a:rPr>
              <a:t>はフォルダー</a:t>
            </a:r>
            <a:r>
              <a:rPr lang="ja-JP" altLang="en-US" sz="2400" b="1" dirty="0">
                <a:solidFill>
                  <a:srgbClr val="002060"/>
                </a:solidFill>
                <a:latin typeface="Meiryo UI" pitchFamily="50" charset="-128"/>
                <a:ea typeface="Meiryo UI" pitchFamily="50" charset="-128"/>
                <a:cs typeface="Meiryo UI" pitchFamily="50" charset="-128"/>
              </a:rPr>
              <a:t>を </a:t>
            </a:r>
            <a:r>
              <a:rPr lang="en-US" altLang="ja-JP" sz="2400" b="1" dirty="0">
                <a:solidFill>
                  <a:srgbClr val="002060"/>
                </a:solidFill>
                <a:latin typeface="Meiryo UI" pitchFamily="50" charset="-128"/>
                <a:ea typeface="Meiryo UI" pitchFamily="50" charset="-128"/>
                <a:cs typeface="Meiryo UI" pitchFamily="50" charset="-128"/>
              </a:rPr>
              <a:t>SkyDrive </a:t>
            </a:r>
            <a:r>
              <a:rPr lang="ja-JP" altLang="en-US" sz="2400" b="1" dirty="0">
                <a:solidFill>
                  <a:srgbClr val="002060"/>
                </a:solidFill>
                <a:latin typeface="Meiryo UI" pitchFamily="50" charset="-128"/>
                <a:ea typeface="Meiryo UI" pitchFamily="50" charset="-128"/>
                <a:cs typeface="Meiryo UI" pitchFamily="50" charset="-128"/>
              </a:rPr>
              <a:t>フォルダーに</a:t>
            </a:r>
            <a:r>
              <a:rPr lang="ja-JP" altLang="en-US" sz="2400" b="1" dirty="0" smtClean="0">
                <a:solidFill>
                  <a:srgbClr val="002060"/>
                </a:solidFill>
                <a:latin typeface="Meiryo UI" pitchFamily="50" charset="-128"/>
                <a:ea typeface="Meiryo UI" pitchFamily="50" charset="-128"/>
                <a:cs typeface="Meiryo UI" pitchFamily="50" charset="-128"/>
              </a:rPr>
              <a:t>ドラッグ。</a:t>
            </a:r>
            <a:r>
              <a:rPr lang="en-US" altLang="ja-JP" sz="2400" b="1" dirty="0" smtClean="0">
                <a:solidFill>
                  <a:srgbClr val="002060"/>
                </a:solidFill>
                <a:latin typeface="Meiryo UI" pitchFamily="50" charset="-128"/>
                <a:ea typeface="Meiryo UI" pitchFamily="50" charset="-128"/>
                <a:cs typeface="Meiryo UI" pitchFamily="50" charset="-128"/>
              </a:rPr>
              <a:t/>
            </a:r>
            <a:br>
              <a:rPr lang="en-US" altLang="ja-JP" sz="2400" b="1" dirty="0" smtClean="0">
                <a:solidFill>
                  <a:srgbClr val="002060"/>
                </a:solidFill>
                <a:latin typeface="Meiryo UI" pitchFamily="50" charset="-128"/>
                <a:ea typeface="Meiryo UI" pitchFamily="50" charset="-128"/>
                <a:cs typeface="Meiryo UI" pitchFamily="50" charset="-128"/>
              </a:rPr>
            </a:br>
            <a:r>
              <a:rPr lang="ja-JP" altLang="en-US" sz="2400" b="1" dirty="0" smtClean="0">
                <a:solidFill>
                  <a:srgbClr val="002060"/>
                </a:solidFill>
                <a:latin typeface="Meiryo UI" pitchFamily="50" charset="-128"/>
                <a:ea typeface="Meiryo UI" pitchFamily="50" charset="-128"/>
                <a:cs typeface="Meiryo UI" pitchFamily="50" charset="-128"/>
              </a:rPr>
              <a:t>コンピューター</a:t>
            </a:r>
            <a:r>
              <a:rPr lang="ja-JP" altLang="en-US" sz="2400" b="1" dirty="0">
                <a:solidFill>
                  <a:srgbClr val="002060"/>
                </a:solidFill>
                <a:latin typeface="Meiryo UI" pitchFamily="50" charset="-128"/>
                <a:ea typeface="Meiryo UI" pitchFamily="50" charset="-128"/>
                <a:cs typeface="Meiryo UI" pitchFamily="50" charset="-128"/>
              </a:rPr>
              <a:t>とクラウドとの間でファイルが同期されます。 </a:t>
            </a:r>
          </a:p>
        </p:txBody>
      </p:sp>
    </p:spTree>
    <p:extLst>
      <p:ext uri="{BB962C8B-B14F-4D97-AF65-F5344CB8AC3E}">
        <p14:creationId xmlns:p14="http://schemas.microsoft.com/office/powerpoint/2010/main" val="139624803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ホライズン">
  <a:themeElements>
    <a:clrScheme name="ホライズン">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ホライズン">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ホライズン">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BRKNBAR_TP01068990">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BRKNBAR_TP01068990">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RKNBAR_TP01068990 1">
        <a:dk1>
          <a:srgbClr val="000000"/>
        </a:dk1>
        <a:lt1>
          <a:srgbClr val="FFFFFF"/>
        </a:lt1>
        <a:dk2>
          <a:srgbClr val="CC0000"/>
        </a:dk2>
        <a:lt2>
          <a:srgbClr val="FFFFFF"/>
        </a:lt2>
        <a:accent1>
          <a:srgbClr val="FF0033"/>
        </a:accent1>
        <a:accent2>
          <a:srgbClr val="996633"/>
        </a:accent2>
        <a:accent3>
          <a:srgbClr val="E2AAAA"/>
        </a:accent3>
        <a:accent4>
          <a:srgbClr val="DADADA"/>
        </a:accent4>
        <a:accent5>
          <a:srgbClr val="FFAAAD"/>
        </a:accent5>
        <a:accent6>
          <a:srgbClr val="8A5C2D"/>
        </a:accent6>
        <a:hlink>
          <a:srgbClr val="CC9900"/>
        </a:hlink>
        <a:folHlink>
          <a:srgbClr val="FF6699"/>
        </a:folHlink>
      </a:clrScheme>
      <a:clrMap bg1="dk2" tx1="lt1" bg2="dk1" tx2="lt2" accent1="accent1" accent2="accent2" accent3="accent3" accent4="accent4" accent5="accent5" accent6="accent6" hlink="hlink" folHlink="folHlink"/>
    </a:extraClrScheme>
    <a:extraClrScheme>
      <a:clrScheme name="BRKNBAR_TP01068990 2">
        <a:dk1>
          <a:srgbClr val="000000"/>
        </a:dk1>
        <a:lt1>
          <a:srgbClr val="FFFFFF"/>
        </a:lt1>
        <a:dk2>
          <a:srgbClr val="0000FF"/>
        </a:dk2>
        <a:lt2>
          <a:srgbClr val="FFFFFF"/>
        </a:lt2>
        <a:accent1>
          <a:srgbClr val="FF00FF"/>
        </a:accent1>
        <a:accent2>
          <a:srgbClr val="FF0000"/>
        </a:accent2>
        <a:accent3>
          <a:srgbClr val="FFFFFF"/>
        </a:accent3>
        <a:accent4>
          <a:srgbClr val="000000"/>
        </a:accent4>
        <a:accent5>
          <a:srgbClr val="FFAAFF"/>
        </a:accent5>
        <a:accent6>
          <a:srgbClr val="E70000"/>
        </a:accent6>
        <a:hlink>
          <a:srgbClr val="00FFFF"/>
        </a:hlink>
        <a:folHlink>
          <a:srgbClr val="C0C0C0"/>
        </a:folHlink>
      </a:clrScheme>
      <a:clrMap bg1="lt1" tx1="dk1" bg2="lt2" tx2="dk2" accent1="accent1" accent2="accent2" accent3="accent3" accent4="accent4" accent5="accent5" accent6="accent6" hlink="hlink" folHlink="folHlink"/>
    </a:extraClrScheme>
    <a:extraClrScheme>
      <a:clrScheme name="BRKNBAR_TP01068990 3">
        <a:dk1>
          <a:srgbClr val="000000"/>
        </a:dk1>
        <a:lt1>
          <a:srgbClr val="FFFFFF"/>
        </a:lt1>
        <a:dk2>
          <a:srgbClr val="000000"/>
        </a:dk2>
        <a:lt2>
          <a:srgbClr val="FFFFFF"/>
        </a:lt2>
        <a:accent1>
          <a:srgbClr val="DDDDDD"/>
        </a:accent1>
        <a:accent2>
          <a:srgbClr val="868686"/>
        </a:accent2>
        <a:accent3>
          <a:srgbClr val="FFFFFF"/>
        </a:accent3>
        <a:accent4>
          <a:srgbClr val="000000"/>
        </a:accent4>
        <a:accent5>
          <a:srgbClr val="EBEBEB"/>
        </a:accent5>
        <a:accent6>
          <a:srgbClr val="797979"/>
        </a:accent6>
        <a:hlink>
          <a:srgbClr val="39393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メトロ">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メトロ">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メトロ">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トラベル">
  <a:themeElements>
    <a:clrScheme name="トラベル">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トラベル">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トラベル">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1095</TotalTime>
  <Words>855</Words>
  <Application>Microsoft Office PowerPoint</Application>
  <PresentationFormat>画面に合わせる (4:3)</PresentationFormat>
  <Paragraphs>170</Paragraphs>
  <Slides>17</Slides>
  <Notes>2</Notes>
  <HiddenSlides>1</HiddenSlides>
  <MMClips>0</MMClips>
  <ScaleCrop>false</ScaleCrop>
  <HeadingPairs>
    <vt:vector size="4" baseType="variant">
      <vt:variant>
        <vt:lpstr>テーマ</vt:lpstr>
      </vt:variant>
      <vt:variant>
        <vt:i4>5</vt:i4>
      </vt:variant>
      <vt:variant>
        <vt:lpstr>スライド タイトル</vt:lpstr>
      </vt:variant>
      <vt:variant>
        <vt:i4>17</vt:i4>
      </vt:variant>
    </vt:vector>
  </HeadingPairs>
  <TitlesOfParts>
    <vt:vector size="22" baseType="lpstr">
      <vt:lpstr>ホライズン</vt:lpstr>
      <vt:lpstr>BRKNBAR_TP01068990</vt:lpstr>
      <vt:lpstr>エグゼクティブ</vt:lpstr>
      <vt:lpstr>メトロ</vt:lpstr>
      <vt:lpstr>トラベル</vt:lpstr>
      <vt:lpstr>　～ これから ～  2012 ⇒ 2013</vt:lpstr>
      <vt:lpstr>Windows 8 優待購入プログラム</vt:lpstr>
      <vt:lpstr>Windows 8 へのアップグレード</vt:lpstr>
      <vt:lpstr>Windows 8 のシステム要件</vt:lpstr>
      <vt:lpstr>PAE、NX、 SSE2 とは何か</vt:lpstr>
      <vt:lpstr>Office 2013  無償アップグレードプログラム</vt:lpstr>
      <vt:lpstr>Office 2013  無償アップグレードプログラム</vt:lpstr>
      <vt:lpstr>Mesh⇒SkyDrive</vt:lpstr>
      <vt:lpstr>Mesh⇒SkyDrive</vt:lpstr>
      <vt:lpstr>Mesh⇒SkyDrive</vt:lpstr>
      <vt:lpstr>SkyDrive</vt:lpstr>
      <vt:lpstr>PowerPoint プレゼンテーション</vt:lpstr>
      <vt:lpstr>Windows phone 8</vt:lpstr>
      <vt:lpstr>Windows phone 8</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新たな動向</dc:title>
  <dc:creator>owner</dc:creator>
  <cp:lastModifiedBy>owner</cp:lastModifiedBy>
  <cp:revision>46</cp:revision>
  <dcterms:created xsi:type="dcterms:W3CDTF">2012-12-21T13:24:41Z</dcterms:created>
  <dcterms:modified xsi:type="dcterms:W3CDTF">2013-01-07T10:29:47Z</dcterms:modified>
</cp:coreProperties>
</file>